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21"/>
  </p:notesMasterIdLst>
  <p:sldIdLst>
    <p:sldId id="256" r:id="rId2"/>
    <p:sldId id="257" r:id="rId3"/>
    <p:sldId id="258" r:id="rId4"/>
    <p:sldId id="313" r:id="rId5"/>
    <p:sldId id="314" r:id="rId6"/>
    <p:sldId id="315" r:id="rId7"/>
    <p:sldId id="260" r:id="rId8"/>
    <p:sldId id="261" r:id="rId9"/>
    <p:sldId id="316" r:id="rId10"/>
    <p:sldId id="265" r:id="rId11"/>
    <p:sldId id="317" r:id="rId12"/>
    <p:sldId id="266" r:id="rId13"/>
    <p:sldId id="318" r:id="rId14"/>
    <p:sldId id="319" r:id="rId15"/>
    <p:sldId id="320" r:id="rId16"/>
    <p:sldId id="321" r:id="rId17"/>
    <p:sldId id="322" r:id="rId18"/>
    <p:sldId id="323" r:id="rId19"/>
    <p:sldId id="324" r:id="rId20"/>
  </p:sldIdLst>
  <p:sldSz cx="9144000" cy="5143500" type="screen16x9"/>
  <p:notesSz cx="6858000" cy="9144000"/>
  <p:embeddedFontLst>
    <p:embeddedFont>
      <p:font typeface="Bungee" panose="020B0604020202020204" charset="0"/>
      <p:regular r:id="rId22"/>
    </p:embeddedFont>
    <p:embeddedFont>
      <p:font typeface="Advent Pro" panose="020B0604020202020204" charset="0"/>
      <p:regular r:id="rId23"/>
      <p:bold r:id="rId24"/>
    </p:embeddedFont>
    <p:embeddedFont>
      <p:font typeface="Advent Pro Medium" panose="020B0604020202020204"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6266"/>
    <a:srgbClr val="856164"/>
    <a:srgbClr val="886267"/>
    <a:srgbClr val="9E8385"/>
    <a:srgbClr val="D6CECF"/>
    <a:srgbClr val="816162"/>
    <a:srgbClr val="836163"/>
    <a:srgbClr val="59081F"/>
    <a:srgbClr val="800C3C"/>
    <a:srgbClr val="3104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D86BEF0-5002-4F72-9983-B571C2B8ADF1}">
  <a:tblStyle styleId="{DD86BEF0-5002-4F72-9983-B571C2B8ADF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28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7f7eb2451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7f7eb2451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7f7eb2451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7f7eb2451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74085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3594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50755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57810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84344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76979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9249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2868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f9221cb4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f9221cb4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7f81957775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7f81957775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7f7eb24518_0_24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7f7eb24518_0_2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2955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7f7eb24518_0_24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7f7eb24518_0_2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42641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7f7eb24518_0_24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7f7eb24518_0_2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34589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f8195777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73b9bfb5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73b9bfb5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73b9bfb5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73b9bfb5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58374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91225" y="646725"/>
            <a:ext cx="3699600" cy="120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833673" y="2245248"/>
            <a:ext cx="810000" cy="33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Font typeface="Advent Pro Medium"/>
              <a:buNone/>
              <a:defRPr sz="1600">
                <a:solidFill>
                  <a:schemeClr val="lt1"/>
                </a:solidFill>
                <a:latin typeface="Advent Pro Medium"/>
                <a:ea typeface="Advent Pro Medium"/>
                <a:cs typeface="Advent Pro Medium"/>
                <a:sym typeface="Advent Pro Medium"/>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1_3_1_1">
    <p:bg>
      <p:bgPr>
        <a:blipFill>
          <a:blip r:embed="rId2">
            <a:alphaModFix/>
          </a:blip>
          <a:stretch>
            <a:fillRect/>
          </a:stretch>
        </a:blipFill>
        <a:effectLst/>
      </p:bgPr>
    </p:bg>
    <p:spTree>
      <p:nvGrpSpPr>
        <p:cNvPr id="1" name="Shape 14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BIG_NUMBER_1_1">
    <p:bg>
      <p:bgPr>
        <a:blipFill>
          <a:blip r:embed="rId2">
            <a:alphaModFix/>
          </a:blip>
          <a:stretch>
            <a:fillRect/>
          </a:stretch>
        </a:blipFill>
        <a:effectLst/>
      </p:bgPr>
    </p:bg>
    <p:spTree>
      <p:nvGrpSpPr>
        <p:cNvPr id="1" name="Shape 14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TITLE_AND_BODY_2">
    <p:bg>
      <p:bgPr>
        <a:blipFill>
          <a:blip r:embed="rId2">
            <a:alphaModFix/>
          </a:blip>
          <a:stretch>
            <a:fillRect/>
          </a:stretch>
        </a:blipFill>
        <a:effectLst/>
      </p:bgPr>
    </p:bg>
    <p:spTree>
      <p:nvGrpSpPr>
        <p:cNvPr id="1" name="Shape 14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817800" y="444350"/>
            <a:ext cx="3955200" cy="810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6" name="Google Shape;16;p4"/>
          <p:cNvSpPr txBox="1">
            <a:spLocks noGrp="1"/>
          </p:cNvSpPr>
          <p:nvPr>
            <p:ph type="body" idx="1"/>
          </p:nvPr>
        </p:nvSpPr>
        <p:spPr>
          <a:xfrm>
            <a:off x="817800" y="1562350"/>
            <a:ext cx="4416600" cy="2341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9"/>
          <p:cNvSpPr txBox="1">
            <a:spLocks noGrp="1"/>
          </p:cNvSpPr>
          <p:nvPr>
            <p:ph type="subTitle" idx="1"/>
          </p:nvPr>
        </p:nvSpPr>
        <p:spPr>
          <a:xfrm>
            <a:off x="6278175" y="2205600"/>
            <a:ext cx="2040000" cy="389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1pPr>
            <a:lvl2pPr lvl="1">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2pPr>
            <a:lvl3pPr lvl="2">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3pPr>
            <a:lvl4pPr lvl="3">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4pPr>
            <a:lvl5pPr lvl="4">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5pPr>
            <a:lvl6pPr lvl="5">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6pPr>
            <a:lvl7pPr lvl="6">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7pPr>
            <a:lvl8pPr lvl="7">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8pPr>
            <a:lvl9pPr lvl="8">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9pPr>
          </a:lstStyle>
          <a:p>
            <a:endParaRPr/>
          </a:p>
        </p:txBody>
      </p:sp>
      <p:sp>
        <p:nvSpPr>
          <p:cNvPr id="30" name="Google Shape;30;p9"/>
          <p:cNvSpPr txBox="1">
            <a:spLocks noGrp="1"/>
          </p:cNvSpPr>
          <p:nvPr>
            <p:ph type="body" idx="2"/>
          </p:nvPr>
        </p:nvSpPr>
        <p:spPr>
          <a:xfrm>
            <a:off x="6278175" y="2649600"/>
            <a:ext cx="1977900" cy="1692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1600"/>
              </a:spcBef>
              <a:spcAft>
                <a:spcPts val="0"/>
              </a:spcAft>
              <a:buClr>
                <a:schemeClr val="lt1"/>
              </a:buClr>
              <a:buSzPts val="1600"/>
              <a:buChar char="○"/>
              <a:defRPr sz="1600">
                <a:solidFill>
                  <a:schemeClr val="lt1"/>
                </a:solidFill>
              </a:defRPr>
            </a:lvl2pPr>
            <a:lvl3pPr marL="1371600" lvl="2" indent="-330200">
              <a:spcBef>
                <a:spcPts val="1600"/>
              </a:spcBef>
              <a:spcAft>
                <a:spcPts val="0"/>
              </a:spcAft>
              <a:buClr>
                <a:schemeClr val="lt1"/>
              </a:buClr>
              <a:buSzPts val="1600"/>
              <a:buChar char="■"/>
              <a:defRPr sz="1600">
                <a:solidFill>
                  <a:schemeClr val="lt1"/>
                </a:solidFill>
              </a:defRPr>
            </a:lvl3pPr>
            <a:lvl4pPr marL="1828800" lvl="3" indent="-330200">
              <a:spcBef>
                <a:spcPts val="1600"/>
              </a:spcBef>
              <a:spcAft>
                <a:spcPts val="0"/>
              </a:spcAft>
              <a:buClr>
                <a:schemeClr val="lt1"/>
              </a:buClr>
              <a:buSzPts val="1600"/>
              <a:buChar char="●"/>
              <a:defRPr sz="1600">
                <a:solidFill>
                  <a:schemeClr val="lt1"/>
                </a:solidFill>
              </a:defRPr>
            </a:lvl4pPr>
            <a:lvl5pPr marL="2286000" lvl="4" indent="-330200">
              <a:spcBef>
                <a:spcPts val="1600"/>
              </a:spcBef>
              <a:spcAft>
                <a:spcPts val="0"/>
              </a:spcAft>
              <a:buClr>
                <a:schemeClr val="lt1"/>
              </a:buClr>
              <a:buSzPts val="1600"/>
              <a:buChar char="○"/>
              <a:defRPr sz="1600">
                <a:solidFill>
                  <a:schemeClr val="lt1"/>
                </a:solidFill>
              </a:defRPr>
            </a:lvl5pPr>
            <a:lvl6pPr marL="2743200" lvl="5" indent="-330200">
              <a:spcBef>
                <a:spcPts val="1600"/>
              </a:spcBef>
              <a:spcAft>
                <a:spcPts val="0"/>
              </a:spcAft>
              <a:buClr>
                <a:schemeClr val="lt1"/>
              </a:buClr>
              <a:buSzPts val="1600"/>
              <a:buChar char="■"/>
              <a:defRPr sz="1600">
                <a:solidFill>
                  <a:schemeClr val="lt1"/>
                </a:solidFill>
              </a:defRPr>
            </a:lvl6pPr>
            <a:lvl7pPr marL="3200400" lvl="6" indent="-330200">
              <a:spcBef>
                <a:spcPts val="1600"/>
              </a:spcBef>
              <a:spcAft>
                <a:spcPts val="0"/>
              </a:spcAft>
              <a:buClr>
                <a:schemeClr val="lt1"/>
              </a:buClr>
              <a:buSzPts val="1600"/>
              <a:buChar char="●"/>
              <a:defRPr sz="1600">
                <a:solidFill>
                  <a:schemeClr val="lt1"/>
                </a:solidFill>
              </a:defRPr>
            </a:lvl7pPr>
            <a:lvl8pPr marL="3657600" lvl="7" indent="-330200">
              <a:spcBef>
                <a:spcPts val="1600"/>
              </a:spcBef>
              <a:spcAft>
                <a:spcPts val="0"/>
              </a:spcAft>
              <a:buClr>
                <a:schemeClr val="lt1"/>
              </a:buClr>
              <a:buSzPts val="1600"/>
              <a:buChar char="○"/>
              <a:defRPr sz="1600">
                <a:solidFill>
                  <a:schemeClr val="lt1"/>
                </a:solidFill>
              </a:defRPr>
            </a:lvl8pPr>
            <a:lvl9pPr marL="4114800" lvl="8" indent="-330200">
              <a:spcBef>
                <a:spcPts val="1600"/>
              </a:spcBef>
              <a:spcAft>
                <a:spcPts val="1600"/>
              </a:spcAft>
              <a:buClr>
                <a:schemeClr val="lt1"/>
              </a:buClr>
              <a:buSzPts val="1600"/>
              <a:buChar char="■"/>
              <a:defRPr sz="1600">
                <a:solidFill>
                  <a:schemeClr val="lt1"/>
                </a:solidFill>
              </a:defRPr>
            </a:lvl9pPr>
          </a:lstStyle>
          <a:p>
            <a:endParaRPr/>
          </a:p>
        </p:txBody>
      </p:sp>
      <p:sp>
        <p:nvSpPr>
          <p:cNvPr id="31" name="Google Shape;31;p9"/>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ullet points">
  <p:cSld name="CAPTION_ONLY_1">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3"/>
          <p:cNvSpPr txBox="1">
            <a:spLocks noGrp="1"/>
          </p:cNvSpPr>
          <p:nvPr>
            <p:ph type="title"/>
          </p:nvPr>
        </p:nvSpPr>
        <p:spPr>
          <a:xfrm>
            <a:off x="817800" y="444350"/>
            <a:ext cx="6555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1" name="Google Shape;41;p13"/>
          <p:cNvSpPr txBox="1">
            <a:spLocks noGrp="1"/>
          </p:cNvSpPr>
          <p:nvPr>
            <p:ph type="body" idx="1"/>
          </p:nvPr>
        </p:nvSpPr>
        <p:spPr>
          <a:xfrm>
            <a:off x="817800" y="1331150"/>
            <a:ext cx="7065300" cy="3005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42"/>
        <p:cNvGrpSpPr/>
        <p:nvPr/>
      </p:nvGrpSpPr>
      <p:grpSpPr>
        <a:xfrm>
          <a:off x="0" y="0"/>
          <a:ext cx="0" cy="0"/>
          <a:chOff x="0" y="0"/>
          <a:chExt cx="0" cy="0"/>
        </a:xfrm>
      </p:grpSpPr>
      <p:sp>
        <p:nvSpPr>
          <p:cNvPr id="43" name="Google Shape;43;p14"/>
          <p:cNvSpPr txBox="1">
            <a:spLocks noGrp="1"/>
          </p:cNvSpPr>
          <p:nvPr>
            <p:ph type="ctrTitle"/>
          </p:nvPr>
        </p:nvSpPr>
        <p:spPr>
          <a:xfrm>
            <a:off x="2722200" y="1712388"/>
            <a:ext cx="3699600" cy="705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44" name="Google Shape;44;p14"/>
          <p:cNvSpPr txBox="1">
            <a:spLocks noGrp="1"/>
          </p:cNvSpPr>
          <p:nvPr>
            <p:ph type="subTitle" idx="1"/>
          </p:nvPr>
        </p:nvSpPr>
        <p:spPr>
          <a:xfrm>
            <a:off x="2641350" y="2695513"/>
            <a:ext cx="3861300" cy="7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Font typeface="Advent Pro Medium"/>
              <a:buNone/>
              <a:defRPr sz="16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1">
  <p:cSld name="TITLE_1_2">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16"/>
          <p:cNvSpPr txBox="1">
            <a:spLocks noGrp="1"/>
          </p:cNvSpPr>
          <p:nvPr>
            <p:ph type="ctrTitle"/>
          </p:nvPr>
        </p:nvSpPr>
        <p:spPr>
          <a:xfrm>
            <a:off x="2019300" y="1722875"/>
            <a:ext cx="5105400" cy="705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100"/>
              <a:buNone/>
              <a:defRPr sz="2100">
                <a:solidFill>
                  <a:schemeClr val="lt1"/>
                </a:solidFill>
              </a:defRPr>
            </a:lvl1pPr>
            <a:lvl2pPr lvl="1" algn="ctr" rtl="0">
              <a:spcBef>
                <a:spcPts val="0"/>
              </a:spcBef>
              <a:spcAft>
                <a:spcPts val="0"/>
              </a:spcAft>
              <a:buClr>
                <a:schemeClr val="lt1"/>
              </a:buClr>
              <a:buSzPts val="2100"/>
              <a:buNone/>
              <a:defRPr sz="2100">
                <a:solidFill>
                  <a:schemeClr val="lt1"/>
                </a:solidFill>
              </a:defRPr>
            </a:lvl2pPr>
            <a:lvl3pPr lvl="2" algn="ctr" rtl="0">
              <a:spcBef>
                <a:spcPts val="0"/>
              </a:spcBef>
              <a:spcAft>
                <a:spcPts val="0"/>
              </a:spcAft>
              <a:buClr>
                <a:schemeClr val="lt1"/>
              </a:buClr>
              <a:buSzPts val="2100"/>
              <a:buNone/>
              <a:defRPr sz="2100">
                <a:solidFill>
                  <a:schemeClr val="lt1"/>
                </a:solidFill>
              </a:defRPr>
            </a:lvl3pPr>
            <a:lvl4pPr lvl="3" algn="ctr" rtl="0">
              <a:spcBef>
                <a:spcPts val="0"/>
              </a:spcBef>
              <a:spcAft>
                <a:spcPts val="0"/>
              </a:spcAft>
              <a:buClr>
                <a:schemeClr val="lt1"/>
              </a:buClr>
              <a:buSzPts val="2100"/>
              <a:buNone/>
              <a:defRPr sz="2100">
                <a:solidFill>
                  <a:schemeClr val="lt1"/>
                </a:solidFill>
              </a:defRPr>
            </a:lvl4pPr>
            <a:lvl5pPr lvl="4" algn="ctr" rtl="0">
              <a:spcBef>
                <a:spcPts val="0"/>
              </a:spcBef>
              <a:spcAft>
                <a:spcPts val="0"/>
              </a:spcAft>
              <a:buClr>
                <a:schemeClr val="lt1"/>
              </a:buClr>
              <a:buSzPts val="2100"/>
              <a:buNone/>
              <a:defRPr sz="2100">
                <a:solidFill>
                  <a:schemeClr val="lt1"/>
                </a:solidFill>
              </a:defRPr>
            </a:lvl5pPr>
            <a:lvl6pPr lvl="5" algn="ctr" rtl="0">
              <a:spcBef>
                <a:spcPts val="0"/>
              </a:spcBef>
              <a:spcAft>
                <a:spcPts val="0"/>
              </a:spcAft>
              <a:buClr>
                <a:schemeClr val="lt1"/>
              </a:buClr>
              <a:buSzPts val="2100"/>
              <a:buNone/>
              <a:defRPr sz="2100">
                <a:solidFill>
                  <a:schemeClr val="lt1"/>
                </a:solidFill>
              </a:defRPr>
            </a:lvl6pPr>
            <a:lvl7pPr lvl="6" algn="ctr" rtl="0">
              <a:spcBef>
                <a:spcPts val="0"/>
              </a:spcBef>
              <a:spcAft>
                <a:spcPts val="0"/>
              </a:spcAft>
              <a:buClr>
                <a:schemeClr val="lt1"/>
              </a:buClr>
              <a:buSzPts val="2100"/>
              <a:buNone/>
              <a:defRPr sz="2100">
                <a:solidFill>
                  <a:schemeClr val="lt1"/>
                </a:solidFill>
              </a:defRPr>
            </a:lvl7pPr>
            <a:lvl8pPr lvl="7" algn="ctr" rtl="0">
              <a:spcBef>
                <a:spcPts val="0"/>
              </a:spcBef>
              <a:spcAft>
                <a:spcPts val="0"/>
              </a:spcAft>
              <a:buClr>
                <a:schemeClr val="lt1"/>
              </a:buClr>
              <a:buSzPts val="2100"/>
              <a:buNone/>
              <a:defRPr sz="2100">
                <a:solidFill>
                  <a:schemeClr val="lt1"/>
                </a:solidFill>
              </a:defRPr>
            </a:lvl8pPr>
            <a:lvl9pPr lvl="8" algn="ctr" rtl="0">
              <a:spcBef>
                <a:spcPts val="0"/>
              </a:spcBef>
              <a:spcAft>
                <a:spcPts val="0"/>
              </a:spcAft>
              <a:buClr>
                <a:schemeClr val="lt1"/>
              </a:buClr>
              <a:buSzPts val="2100"/>
              <a:buNone/>
              <a:defRPr sz="2100">
                <a:solidFill>
                  <a:schemeClr val="lt1"/>
                </a:solidFill>
              </a:defRPr>
            </a:lvl9pPr>
          </a:lstStyle>
          <a:p>
            <a:endParaRPr/>
          </a:p>
        </p:txBody>
      </p:sp>
      <p:sp>
        <p:nvSpPr>
          <p:cNvPr id="60" name="Google Shape;60;p16"/>
          <p:cNvSpPr txBox="1">
            <a:spLocks noGrp="1"/>
          </p:cNvSpPr>
          <p:nvPr>
            <p:ph type="subTitle" idx="1"/>
          </p:nvPr>
        </p:nvSpPr>
        <p:spPr>
          <a:xfrm>
            <a:off x="2655600" y="2685025"/>
            <a:ext cx="3832800" cy="7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Font typeface="Advent Pro Medium"/>
              <a:buNone/>
              <a:defRPr sz="16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wo Columns">
  <p:cSld name="TITLE_1_1_1">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8"/>
          <p:cNvSpPr txBox="1">
            <a:spLocks noGrp="1"/>
          </p:cNvSpPr>
          <p:nvPr>
            <p:ph type="ctrTitle"/>
          </p:nvPr>
        </p:nvSpPr>
        <p:spPr>
          <a:xfrm>
            <a:off x="1579566" y="2310425"/>
            <a:ext cx="2233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66" name="Google Shape;66;p18"/>
          <p:cNvSpPr txBox="1">
            <a:spLocks noGrp="1"/>
          </p:cNvSpPr>
          <p:nvPr>
            <p:ph type="subTitle" idx="1"/>
          </p:nvPr>
        </p:nvSpPr>
        <p:spPr>
          <a:xfrm>
            <a:off x="1579566" y="2737081"/>
            <a:ext cx="2233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7" name="Google Shape;67;p18"/>
          <p:cNvSpPr txBox="1">
            <a:spLocks noGrp="1"/>
          </p:cNvSpPr>
          <p:nvPr>
            <p:ph type="ctrTitle" idx="2"/>
          </p:nvPr>
        </p:nvSpPr>
        <p:spPr>
          <a:xfrm>
            <a:off x="5330934" y="2310425"/>
            <a:ext cx="2233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68" name="Google Shape;68;p18"/>
          <p:cNvSpPr txBox="1">
            <a:spLocks noGrp="1"/>
          </p:cNvSpPr>
          <p:nvPr>
            <p:ph type="subTitle" idx="3"/>
          </p:nvPr>
        </p:nvSpPr>
        <p:spPr>
          <a:xfrm>
            <a:off x="5330934" y="2737081"/>
            <a:ext cx="2233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9" name="Google Shape;69;p18"/>
          <p:cNvSpPr txBox="1">
            <a:spLocks noGrp="1"/>
          </p:cNvSpPr>
          <p:nvPr>
            <p:ph type="title" idx="4"/>
          </p:nvPr>
        </p:nvSpPr>
        <p:spPr>
          <a:xfrm>
            <a:off x="817800" y="444350"/>
            <a:ext cx="4137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
  <p:cSld name="SECTION_TITLE_AND_DESCRIPTION_1">
    <p:bg>
      <p:bgPr>
        <a:blipFill>
          <a:blip r:embed="rId2">
            <a:alphaModFix/>
          </a:blip>
          <a:stretch>
            <a:fillRect/>
          </a:stretch>
        </a:blipFill>
        <a:effectLst/>
      </p:bgPr>
    </p:bg>
    <p:spTree>
      <p:nvGrpSpPr>
        <p:cNvPr id="1" name="Shape 14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5B0F00"/>
              </a:buClr>
              <a:buSzPts val="2800"/>
              <a:buFont typeface="Bungee"/>
              <a:buNone/>
              <a:defRPr sz="2800">
                <a:solidFill>
                  <a:srgbClr val="5B0F00"/>
                </a:solidFill>
                <a:latin typeface="Bungee"/>
                <a:ea typeface="Bungee"/>
                <a:cs typeface="Bungee"/>
                <a:sym typeface="Bungee"/>
              </a:defRPr>
            </a:lvl1pPr>
            <a:lvl2pPr lvl="1">
              <a:spcBef>
                <a:spcPts val="0"/>
              </a:spcBef>
              <a:spcAft>
                <a:spcPts val="0"/>
              </a:spcAft>
              <a:buClr>
                <a:srgbClr val="5B0F00"/>
              </a:buClr>
              <a:buSzPts val="2800"/>
              <a:buNone/>
              <a:defRPr sz="2800">
                <a:solidFill>
                  <a:srgbClr val="5B0F00"/>
                </a:solidFill>
              </a:defRPr>
            </a:lvl2pPr>
            <a:lvl3pPr lvl="2">
              <a:spcBef>
                <a:spcPts val="0"/>
              </a:spcBef>
              <a:spcAft>
                <a:spcPts val="0"/>
              </a:spcAft>
              <a:buClr>
                <a:srgbClr val="5B0F00"/>
              </a:buClr>
              <a:buSzPts val="2800"/>
              <a:buNone/>
              <a:defRPr sz="2800">
                <a:solidFill>
                  <a:srgbClr val="5B0F00"/>
                </a:solidFill>
              </a:defRPr>
            </a:lvl3pPr>
            <a:lvl4pPr lvl="3">
              <a:spcBef>
                <a:spcPts val="0"/>
              </a:spcBef>
              <a:spcAft>
                <a:spcPts val="0"/>
              </a:spcAft>
              <a:buClr>
                <a:srgbClr val="5B0F00"/>
              </a:buClr>
              <a:buSzPts val="2800"/>
              <a:buNone/>
              <a:defRPr sz="2800">
                <a:solidFill>
                  <a:srgbClr val="5B0F00"/>
                </a:solidFill>
              </a:defRPr>
            </a:lvl4pPr>
            <a:lvl5pPr lvl="4">
              <a:spcBef>
                <a:spcPts val="0"/>
              </a:spcBef>
              <a:spcAft>
                <a:spcPts val="0"/>
              </a:spcAft>
              <a:buClr>
                <a:srgbClr val="5B0F00"/>
              </a:buClr>
              <a:buSzPts val="2800"/>
              <a:buNone/>
              <a:defRPr sz="2800">
                <a:solidFill>
                  <a:srgbClr val="5B0F00"/>
                </a:solidFill>
              </a:defRPr>
            </a:lvl5pPr>
            <a:lvl6pPr lvl="5">
              <a:spcBef>
                <a:spcPts val="0"/>
              </a:spcBef>
              <a:spcAft>
                <a:spcPts val="0"/>
              </a:spcAft>
              <a:buClr>
                <a:srgbClr val="5B0F00"/>
              </a:buClr>
              <a:buSzPts val="2800"/>
              <a:buNone/>
              <a:defRPr sz="2800">
                <a:solidFill>
                  <a:srgbClr val="5B0F00"/>
                </a:solidFill>
              </a:defRPr>
            </a:lvl6pPr>
            <a:lvl7pPr lvl="6">
              <a:spcBef>
                <a:spcPts val="0"/>
              </a:spcBef>
              <a:spcAft>
                <a:spcPts val="0"/>
              </a:spcAft>
              <a:buClr>
                <a:srgbClr val="5B0F00"/>
              </a:buClr>
              <a:buSzPts val="2800"/>
              <a:buNone/>
              <a:defRPr sz="2800">
                <a:solidFill>
                  <a:srgbClr val="5B0F00"/>
                </a:solidFill>
              </a:defRPr>
            </a:lvl7pPr>
            <a:lvl8pPr lvl="7">
              <a:spcBef>
                <a:spcPts val="0"/>
              </a:spcBef>
              <a:spcAft>
                <a:spcPts val="0"/>
              </a:spcAft>
              <a:buClr>
                <a:srgbClr val="5B0F00"/>
              </a:buClr>
              <a:buSzPts val="2800"/>
              <a:buNone/>
              <a:defRPr sz="2800">
                <a:solidFill>
                  <a:srgbClr val="5B0F00"/>
                </a:solidFill>
              </a:defRPr>
            </a:lvl8pPr>
            <a:lvl9pPr lvl="8">
              <a:spcBef>
                <a:spcPts val="0"/>
              </a:spcBef>
              <a:spcAft>
                <a:spcPts val="0"/>
              </a:spcAft>
              <a:buClr>
                <a:srgbClr val="5B0F00"/>
              </a:buClr>
              <a:buSzPts val="2800"/>
              <a:buNone/>
              <a:defRPr sz="2800">
                <a:solidFill>
                  <a:srgbClr val="5B0F00"/>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5B0F00"/>
              </a:buClr>
              <a:buSzPts val="1800"/>
              <a:buFont typeface="Advent Pro"/>
              <a:buChar char="●"/>
              <a:defRPr sz="1800">
                <a:solidFill>
                  <a:srgbClr val="5B0F00"/>
                </a:solidFill>
                <a:latin typeface="Advent Pro"/>
                <a:ea typeface="Advent Pro"/>
                <a:cs typeface="Advent Pro"/>
                <a:sym typeface="Advent Pro"/>
              </a:defRPr>
            </a:lvl1pPr>
            <a:lvl2pPr marL="914400" lvl="1"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2pPr>
            <a:lvl3pPr marL="1371600" lvl="2"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3pPr>
            <a:lvl4pPr marL="1828800" lvl="3"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4pPr>
            <a:lvl5pPr marL="2286000" lvl="4"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5pPr>
            <a:lvl6pPr marL="2743200" lvl="5"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6pPr>
            <a:lvl7pPr marL="3200400" lvl="6"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7pPr>
            <a:lvl8pPr marL="3657600" lvl="7"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8pPr>
            <a:lvl9pPr marL="4114800" lvl="8" indent="-317500">
              <a:lnSpc>
                <a:spcPct val="100000"/>
              </a:lnSpc>
              <a:spcBef>
                <a:spcPts val="1600"/>
              </a:spcBef>
              <a:spcAft>
                <a:spcPts val="1600"/>
              </a:spcAft>
              <a:buClr>
                <a:srgbClr val="5B0F00"/>
              </a:buClr>
              <a:buSzPts val="1400"/>
              <a:buFont typeface="Advent Pro"/>
              <a:buChar char="■"/>
              <a:defRPr>
                <a:solidFill>
                  <a:srgbClr val="5B0F00"/>
                </a:solidFill>
                <a:latin typeface="Advent Pro"/>
                <a:ea typeface="Advent Pro"/>
                <a:cs typeface="Advent Pro"/>
                <a:sym typeface="Advent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59" r:id="rId5"/>
    <p:sldLayoutId id="2147483660" r:id="rId6"/>
    <p:sldLayoutId id="2147483662" r:id="rId7"/>
    <p:sldLayoutId id="2147483664" r:id="rId8"/>
    <p:sldLayoutId id="2147483680" r:id="rId9"/>
    <p:sldLayoutId id="2147483681" r:id="rId10"/>
    <p:sldLayoutId id="2147483682" r:id="rId11"/>
    <p:sldLayoutId id="214748368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slide" Target="slide8.xml"/></Relationships>
</file>

<file path=ppt/slides/_rels/slide10.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slide" Target="slide7.xml"/><Relationship Id="rId4" Type="http://schemas.openxmlformats.org/officeDocument/2006/relationships/slide" Target="slide9.xml"/></Relationships>
</file>

<file path=ppt/slides/_rels/slide11.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slide" Target="slide7.xml"/><Relationship Id="rId4" Type="http://schemas.openxmlformats.org/officeDocument/2006/relationships/slide" Target="slide9.xml"/></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 Target="slide13.xml"/><Relationship Id="rId7" Type="http://schemas.openxmlformats.org/officeDocument/2006/relationships/slide" Target="slide7.xml"/><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slide" Target="slide10.xml"/><Relationship Id="rId5" Type="http://schemas.openxmlformats.org/officeDocument/2006/relationships/slide" Target="slide4.xml"/><Relationship Id="rId4" Type="http://schemas.openxmlformats.org/officeDocument/2006/relationships/slide" Target="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 Target="slide12.xml"/><Relationship Id="rId7" Type="http://schemas.openxmlformats.org/officeDocument/2006/relationships/slide" Target="slide7.xml"/><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slide" Target="slide4.xml"/><Relationship Id="rId5" Type="http://schemas.openxmlformats.org/officeDocument/2006/relationships/slide" Target="slide13.xml"/><Relationship Id="rId10" Type="http://schemas.openxmlformats.org/officeDocument/2006/relationships/image" Target="../media/image13.png"/><Relationship Id="rId4" Type="http://schemas.openxmlformats.org/officeDocument/2006/relationships/slide" Target="slide10.xml"/><Relationship Id="rId9" Type="http://schemas.openxmlformats.org/officeDocument/2006/relationships/slide" Target="slide14.xml"/></Relationships>
</file>

<file path=ppt/slides/_rels/slide14.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slide" Target="slide15.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slide" Target="slide13.xml"/><Relationship Id="rId7" Type="http://schemas.openxmlformats.org/officeDocument/2006/relationships/slide" Target="slide14.xml"/><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slide" Target="slide16.xml"/><Relationship Id="rId5" Type="http://schemas.openxmlformats.org/officeDocument/2006/relationships/image" Target="../media/image16.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slide" Target="slide13.xml"/><Relationship Id="rId7" Type="http://schemas.openxmlformats.org/officeDocument/2006/relationships/slide" Target="slide15.xml"/><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4.png"/><Relationship Id="rId4" Type="http://schemas.openxmlformats.org/officeDocument/2006/relationships/slide" Target="slide17.xml"/></Relationships>
</file>

<file path=ppt/slides/_rels/slide17.xml.rels><?xml version="1.0" encoding="UTF-8" standalone="yes"?>
<Relationships xmlns="http://schemas.openxmlformats.org/package/2006/relationships"><Relationship Id="rId3" Type="http://schemas.openxmlformats.org/officeDocument/2006/relationships/slide" Target="slide13.xml"/><Relationship Id="rId7" Type="http://schemas.openxmlformats.org/officeDocument/2006/relationships/slide" Target="slide16.xml"/><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4.png"/><Relationship Id="rId4" Type="http://schemas.openxmlformats.org/officeDocument/2006/relationships/slide" Target="slide18.xml"/></Relationships>
</file>

<file path=ppt/slides/_rels/slide18.xml.rels><?xml version="1.0" encoding="UTF-8" standalone="yes"?>
<Relationships xmlns="http://schemas.openxmlformats.org/package/2006/relationships"><Relationship Id="rId3" Type="http://schemas.openxmlformats.org/officeDocument/2006/relationships/slide" Target="slide13.xml"/><Relationship Id="rId7" Type="http://schemas.openxmlformats.org/officeDocument/2006/relationships/slide" Target="slide17.xml"/><Relationship Id="rId2" Type="http://schemas.openxmlformats.org/officeDocument/2006/relationships/notesSlide" Target="../notesSlides/notesSlide18.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4.png"/><Relationship Id="rId4" Type="http://schemas.openxmlformats.org/officeDocument/2006/relationships/slide" Target="slide19.xml"/></Relationships>
</file>

<file path=ppt/slides/_rels/slide19.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notesSlide" Target="../notesSlides/notesSlide19.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slide" Target="slide5.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slide" Target="slide6.xml"/><Relationship Id="rId5" Type="http://schemas.openxmlformats.org/officeDocument/2006/relationships/slide" Target="slide4.xml"/><Relationship Id="rId4" Type="http://schemas.openxmlformats.org/officeDocument/2006/relationships/slide" Target="slide7.xml"/></Relationships>
</file>

<file path=ppt/slides/_rels/slide4.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slide" Target="slide3.xml"/></Relationships>
</file>

<file path=ppt/slides/_rels/slide5.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slide" Target="slide3.xml"/></Relationships>
</file>

<file path=ppt/slides/_rels/slide6.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slide" Target="slide4.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slide" Target="slide12.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slide" Target="slide11.xml"/><Relationship Id="rId5" Type="http://schemas.openxmlformats.org/officeDocument/2006/relationships/slide" Target="slide3.xml"/><Relationship Id="rId4" Type="http://schemas.openxmlformats.org/officeDocument/2006/relationships/slide" Target="slide10.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slide" Target="slide9.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slide" Target="slide8.xml"/><Relationship Id="rId5" Type="http://schemas.openxmlformats.org/officeDocument/2006/relationships/slide" Target="slide7.xml"/><Relationship Id="rId4" Type="http://schemas.openxmlformats.org/officeDocument/2006/relationships/slide" Target="slide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slide" Target="slide9.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slide" Target="slide8.xml"/><Relationship Id="rId5" Type="http://schemas.openxmlformats.org/officeDocument/2006/relationships/slide" Target="slide7.xml"/><Relationship Id="rId4" Type="http://schemas.openxmlformats.org/officeDocument/2006/relationships/slide" Target="slide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2"/>
        <p:cNvGrpSpPr/>
        <p:nvPr/>
      </p:nvGrpSpPr>
      <p:grpSpPr>
        <a:xfrm>
          <a:off x="0" y="0"/>
          <a:ext cx="0" cy="0"/>
          <a:chOff x="0" y="0"/>
          <a:chExt cx="0" cy="0"/>
        </a:xfrm>
      </p:grpSpPr>
      <p:sp>
        <p:nvSpPr>
          <p:cNvPr id="154" name="Google Shape;154;p40"/>
          <p:cNvSpPr txBox="1">
            <a:spLocks noGrp="1"/>
          </p:cNvSpPr>
          <p:nvPr>
            <p:ph type="ctrTitle"/>
          </p:nvPr>
        </p:nvSpPr>
        <p:spPr>
          <a:xfrm>
            <a:off x="591225" y="646725"/>
            <a:ext cx="3699600" cy="12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Sistem minimarket</a:t>
            </a:r>
            <a:endParaRPr dirty="0">
              <a:solidFill>
                <a:schemeClr val="lt1"/>
              </a:solidFill>
            </a:endParaRPr>
          </a:p>
        </p:txBody>
      </p:sp>
      <p:sp>
        <p:nvSpPr>
          <p:cNvPr id="9" name="Google Shape;216;p45">
            <a:hlinkClick r:id="rId4" action="ppaction://hlinksldjump"/>
          </p:cNvPr>
          <p:cNvSpPr txBox="1">
            <a:spLocks/>
          </p:cNvSpPr>
          <p:nvPr/>
        </p:nvSpPr>
        <p:spPr>
          <a:xfrm>
            <a:off x="835311" y="1940334"/>
            <a:ext cx="860750" cy="4839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Start</a:t>
            </a:r>
            <a:endParaRPr lang="en-US" dirty="0"/>
          </a:p>
        </p:txBody>
      </p:sp>
      <p:sp>
        <p:nvSpPr>
          <p:cNvPr id="10" name="Google Shape;203;p44">
            <a:hlinkClick r:id="" action="ppaction://hlinkshowjump?jump=nextslide"/>
          </p:cNvPr>
          <p:cNvSpPr/>
          <p:nvPr/>
        </p:nvSpPr>
        <p:spPr>
          <a:xfrm>
            <a:off x="701974" y="1902852"/>
            <a:ext cx="1127424" cy="483901"/>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4" name="Google Shape;264;p49"/>
          <p:cNvSpPr txBox="1">
            <a:spLocks noGrp="1"/>
          </p:cNvSpPr>
          <p:nvPr>
            <p:ph type="body" idx="1"/>
          </p:nvPr>
        </p:nvSpPr>
        <p:spPr>
          <a:xfrm>
            <a:off x="817800" y="1562350"/>
            <a:ext cx="4416600" cy="1475517"/>
          </a:xfrm>
          <a:prstGeom prst="rect">
            <a:avLst/>
          </a:prstGeom>
        </p:spPr>
        <p:txBody>
          <a:bodyPr spcFirstLastPara="1" wrap="square" lIns="91425" tIns="91425" rIns="91425" bIns="91425" anchor="t" anchorCtr="0">
            <a:noAutofit/>
          </a:bodyPr>
          <a:lstStyle/>
          <a:p>
            <a:pPr fontAlgn="base"/>
            <a:r>
              <a:rPr lang="en-US" dirty="0" smtClean="0"/>
              <a:t>Sistem </a:t>
            </a:r>
            <a:r>
              <a:rPr lang="en-US" dirty="0"/>
              <a:t>menggunakan GUI sehingga memudahkan user untuk berinteraksi dengan sistem</a:t>
            </a:r>
            <a:r>
              <a:rPr lang="en-US" dirty="0" smtClean="0"/>
              <a:t>.</a:t>
            </a:r>
            <a:endParaRPr lang="id-ID" dirty="0" smtClean="0"/>
          </a:p>
          <a:p>
            <a:pPr marL="139700" indent="0" fontAlgn="base">
              <a:buNone/>
            </a:pPr>
            <a:endParaRPr lang="en-US" dirty="0"/>
          </a:p>
          <a:p>
            <a:pPr fontAlgn="base"/>
            <a:r>
              <a:rPr lang="en-US" dirty="0"/>
              <a:t>Proses transaksi yang </a:t>
            </a:r>
            <a:r>
              <a:rPr lang="en-US" dirty="0" smtClean="0"/>
              <a:t>di</a:t>
            </a:r>
            <a:r>
              <a:rPr lang="id-ID" dirty="0" smtClean="0"/>
              <a:t> </a:t>
            </a:r>
            <a:r>
              <a:rPr lang="en-US" dirty="0" smtClean="0"/>
              <a:t>otomatisasi </a:t>
            </a:r>
            <a:r>
              <a:rPr lang="en-US" dirty="0"/>
              <a:t>dengan program sehingga user hanya perlu memberikan input tanpa harus memproses transaksi secara manual</a:t>
            </a:r>
            <a:r>
              <a:rPr lang="en-US" dirty="0" smtClean="0"/>
              <a:t>.</a:t>
            </a:r>
            <a:endParaRPr lang="en-US" dirty="0"/>
          </a:p>
        </p:txBody>
      </p:sp>
      <p:grpSp>
        <p:nvGrpSpPr>
          <p:cNvPr id="267" name="Google Shape;267;p49"/>
          <p:cNvGrpSpPr/>
          <p:nvPr/>
        </p:nvGrpSpPr>
        <p:grpSpPr>
          <a:xfrm>
            <a:off x="8476825" y="183200"/>
            <a:ext cx="432300" cy="372900"/>
            <a:chOff x="8476825" y="183200"/>
            <a:chExt cx="432300" cy="372900"/>
          </a:xfrm>
        </p:grpSpPr>
        <p:sp>
          <p:nvSpPr>
            <p:cNvPr id="268" name="Google Shape;268;p49">
              <a:hlinkClick r:id="rId3"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9" name="Google Shape;269;p49">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49">
            <a:hlinkClick r:id="rId4"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70" name="Google Shape;270;p49">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 name="Google Shape;203;p44">
            <a:hlinkClick r:id="rId6" action="ppaction://hlinksldjump"/>
          </p:cNvPr>
          <p:cNvSpPr/>
          <p:nvPr/>
        </p:nvSpPr>
        <p:spPr>
          <a:xfrm>
            <a:off x="2255928"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 name="Google Shape;204;p44"/>
          <p:cNvSpPr txBox="1">
            <a:spLocks/>
          </p:cNvSpPr>
          <p:nvPr/>
        </p:nvSpPr>
        <p:spPr>
          <a:xfrm>
            <a:off x="2615523" y="3037867"/>
            <a:ext cx="1529348"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Kelebihan Projek</a:t>
            </a:r>
            <a:endParaRPr lang="id-ID" dirty="0"/>
          </a:p>
        </p:txBody>
      </p:sp>
    </p:spTree>
  </p:cSld>
  <p:clrMapOvr>
    <a:masterClrMapping/>
  </p:clrMapOvr>
  <mc:AlternateContent xmlns:mc="http://schemas.openxmlformats.org/markup-compatibility/2006" xmlns:p14="http://schemas.microsoft.com/office/powerpoint/2010/main">
    <mc:Choice Requires="p14">
      <p:transition spd="slow" p14:dur="13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1.94444E-6 -1.23457E-7 L -0.2191 -0.5392 " pathEditMode="relative" rAng="0" ptsTypes="AA">
                                      <p:cBhvr>
                                        <p:cTn id="6" dur="2000" fill="hold"/>
                                        <p:tgtEl>
                                          <p:spTgt spid="16"/>
                                        </p:tgtEl>
                                        <p:attrNameLst>
                                          <p:attrName>ppt_x</p:attrName>
                                          <p:attrName>ppt_y</p:attrName>
                                        </p:attrNameLst>
                                      </p:cBhvr>
                                      <p:rCtr x="-10955" y="-26975"/>
                                    </p:animMotion>
                                  </p:childTnLst>
                                </p:cTn>
                              </p:par>
                              <p:par>
                                <p:cTn id="7" presetID="42" presetClass="path" presetSubtype="0" accel="50000" decel="50000" fill="hold" grpId="0" nodeType="withEffect">
                                  <p:stCondLst>
                                    <p:cond delay="0"/>
                                  </p:stCondLst>
                                  <p:childTnLst>
                                    <p:animMotion origin="layout" path="M 1.94444E-6 -1.23457E-7 L -0.21788 -0.5392 " pathEditMode="relative" rAng="0" ptsTypes="AA">
                                      <p:cBhvr>
                                        <p:cTn id="8" dur="2000" fill="hold"/>
                                        <p:tgtEl>
                                          <p:spTgt spid="17"/>
                                        </p:tgtEl>
                                        <p:attrNameLst>
                                          <p:attrName>ppt_x</p:attrName>
                                          <p:attrName>ppt_y</p:attrName>
                                        </p:attrNameLst>
                                      </p:cBhvr>
                                      <p:rCtr x="-10903" y="-26975"/>
                                    </p:animMotion>
                                  </p:childTnLst>
                                </p:cTn>
                              </p:par>
                            </p:childTnLst>
                          </p:cTn>
                        </p:par>
                        <p:par>
                          <p:cTn id="9" fill="hold">
                            <p:stCondLst>
                              <p:cond delay="2000"/>
                            </p:stCondLst>
                            <p:childTnLst>
                              <p:par>
                                <p:cTn id="10" presetID="10" presetClass="entr" presetSubtype="0" fill="hold" grpId="0" nodeType="afterEffect">
                                  <p:stCondLst>
                                    <p:cond delay="0"/>
                                  </p:stCondLst>
                                  <p:childTnLst>
                                    <p:set>
                                      <p:cBhvr>
                                        <p:cTn id="11" dur="1" fill="hold">
                                          <p:stCondLst>
                                            <p:cond delay="0"/>
                                          </p:stCondLst>
                                        </p:cTn>
                                        <p:tgtEl>
                                          <p:spTgt spid="264">
                                            <p:txEl>
                                              <p:pRg st="0" end="0"/>
                                            </p:txEl>
                                          </p:spTgt>
                                        </p:tgtEl>
                                        <p:attrNameLst>
                                          <p:attrName>style.visibility</p:attrName>
                                        </p:attrNameLst>
                                      </p:cBhvr>
                                      <p:to>
                                        <p:strVal val="visible"/>
                                      </p:to>
                                    </p:set>
                                    <p:animEffect transition="in" filter="fade">
                                      <p:cBhvr>
                                        <p:cTn id="12" dur="500"/>
                                        <p:tgtEl>
                                          <p:spTgt spid="264">
                                            <p:txEl>
                                              <p:pRg st="0" end="0"/>
                                            </p:txEl>
                                          </p:spTgt>
                                        </p:tgtEl>
                                      </p:cBhvr>
                                    </p:animEffect>
                                  </p:childTnLst>
                                </p:cTn>
                              </p:par>
                            </p:childTnLst>
                          </p:cTn>
                        </p:par>
                        <p:par>
                          <p:cTn id="13" fill="hold">
                            <p:stCondLst>
                              <p:cond delay="2500"/>
                            </p:stCondLst>
                            <p:childTnLst>
                              <p:par>
                                <p:cTn id="14" presetID="10" presetClass="entr" presetSubtype="0" fill="hold" grpId="0" nodeType="afterEffect">
                                  <p:stCondLst>
                                    <p:cond delay="0"/>
                                  </p:stCondLst>
                                  <p:childTnLst>
                                    <p:set>
                                      <p:cBhvr>
                                        <p:cTn id="15" dur="1" fill="hold">
                                          <p:stCondLst>
                                            <p:cond delay="0"/>
                                          </p:stCondLst>
                                        </p:cTn>
                                        <p:tgtEl>
                                          <p:spTgt spid="264">
                                            <p:txEl>
                                              <p:pRg st="2" end="2"/>
                                            </p:txEl>
                                          </p:spTgt>
                                        </p:tgtEl>
                                        <p:attrNameLst>
                                          <p:attrName>style.visibility</p:attrName>
                                        </p:attrNameLst>
                                      </p:cBhvr>
                                      <p:to>
                                        <p:strVal val="visible"/>
                                      </p:to>
                                    </p:set>
                                    <p:animEffect transition="in" filter="fade">
                                      <p:cBhvr>
                                        <p:cTn id="16" dur="500"/>
                                        <p:tgtEl>
                                          <p:spTgt spid="26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build="p"/>
      <p:bldP spid="16" grpId="0" animBg="1"/>
      <p:bldP spid="1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12" name="Google Shape;203;p44"/>
          <p:cNvSpPr/>
          <p:nvPr/>
        </p:nvSpPr>
        <p:spPr>
          <a:xfrm>
            <a:off x="4706942"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4" name="Google Shape;264;p49"/>
          <p:cNvSpPr txBox="1">
            <a:spLocks noGrp="1"/>
          </p:cNvSpPr>
          <p:nvPr>
            <p:ph type="body" idx="1"/>
          </p:nvPr>
        </p:nvSpPr>
        <p:spPr>
          <a:xfrm>
            <a:off x="817800" y="1562350"/>
            <a:ext cx="4416600" cy="430837"/>
          </a:xfrm>
          <a:prstGeom prst="rect">
            <a:avLst/>
          </a:prstGeom>
        </p:spPr>
        <p:txBody>
          <a:bodyPr spcFirstLastPara="1" wrap="square" lIns="91425" tIns="91425" rIns="91425" bIns="91425" anchor="t" anchorCtr="0">
            <a:noAutofit/>
          </a:bodyPr>
          <a:lstStyle/>
          <a:p>
            <a:pPr fontAlgn="base"/>
            <a:r>
              <a:rPr lang="en-US" dirty="0"/>
              <a:t>Belum terintegrasi dengan database.</a:t>
            </a:r>
          </a:p>
        </p:txBody>
      </p:sp>
      <p:grpSp>
        <p:nvGrpSpPr>
          <p:cNvPr id="267" name="Google Shape;267;p49"/>
          <p:cNvGrpSpPr/>
          <p:nvPr/>
        </p:nvGrpSpPr>
        <p:grpSpPr>
          <a:xfrm>
            <a:off x="8476825" y="183200"/>
            <a:ext cx="432300" cy="372900"/>
            <a:chOff x="8476825" y="183200"/>
            <a:chExt cx="432300" cy="372900"/>
          </a:xfrm>
        </p:grpSpPr>
        <p:sp>
          <p:nvSpPr>
            <p:cNvPr id="268" name="Google Shape;268;p49">
              <a:hlinkClick r:id="rId3"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9" name="Google Shape;269;p49">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49">
            <a:hlinkClick r:id="rId4"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70" name="Google Shape;270;p49">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 name="Google Shape;204;p44"/>
          <p:cNvSpPr txBox="1">
            <a:spLocks/>
          </p:cNvSpPr>
          <p:nvPr/>
        </p:nvSpPr>
        <p:spPr>
          <a:xfrm>
            <a:off x="4989541" y="3037867"/>
            <a:ext cx="168334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Kekurangan Projek</a:t>
            </a:r>
            <a:endParaRPr lang="id-ID" dirty="0"/>
          </a:p>
        </p:txBody>
      </p:sp>
    </p:spTree>
    <p:extLst>
      <p:ext uri="{BB962C8B-B14F-4D97-AF65-F5344CB8AC3E}">
        <p14:creationId xmlns:p14="http://schemas.microsoft.com/office/powerpoint/2010/main" val="2264256001"/>
      </p:ext>
    </p:extLst>
  </p:cSld>
  <p:clrMapOvr>
    <a:masterClrMapping/>
  </p:clrMapOvr>
  <mc:AlternateContent xmlns:mc="http://schemas.openxmlformats.org/markup-compatibility/2006" xmlns:p14="http://schemas.microsoft.com/office/powerpoint/2010/main">
    <mc:Choice Requires="p14">
      <p:transition spd="slow" p14:dur="13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3.61111E-6 -1.23457E-7 L -0.48038 -0.53611 " pathEditMode="relative" rAng="0" ptsTypes="AA">
                                      <p:cBhvr>
                                        <p:cTn id="6" dur="2000" fill="hold"/>
                                        <p:tgtEl>
                                          <p:spTgt spid="11"/>
                                        </p:tgtEl>
                                        <p:attrNameLst>
                                          <p:attrName>ppt_x</p:attrName>
                                          <p:attrName>ppt_y</p:attrName>
                                        </p:attrNameLst>
                                      </p:cBhvr>
                                      <p:rCtr x="-24028" y="-26821"/>
                                    </p:animMotion>
                                  </p:childTnLst>
                                </p:cTn>
                              </p:par>
                              <p:par>
                                <p:cTn id="7" presetID="42" presetClass="path" presetSubtype="0" accel="50000" decel="50000" fill="hold" grpId="0" nodeType="withEffect">
                                  <p:stCondLst>
                                    <p:cond delay="0"/>
                                  </p:stCondLst>
                                  <p:childTnLst>
                                    <p:animMotion origin="layout" path="M -3.61111E-6 -1.23457E-7 L -0.48038 -0.53611 " pathEditMode="relative" rAng="0" ptsTypes="AA">
                                      <p:cBhvr>
                                        <p:cTn id="8" dur="2000" fill="hold"/>
                                        <p:tgtEl>
                                          <p:spTgt spid="12"/>
                                        </p:tgtEl>
                                        <p:attrNameLst>
                                          <p:attrName>ppt_x</p:attrName>
                                          <p:attrName>ppt_y</p:attrName>
                                        </p:attrNameLst>
                                      </p:cBhvr>
                                      <p:rCtr x="-24028" y="-26821"/>
                                    </p:animMotion>
                                  </p:childTnLst>
                                </p:cTn>
                              </p:par>
                            </p:childTnLst>
                          </p:cTn>
                        </p:par>
                        <p:par>
                          <p:cTn id="9" fill="hold">
                            <p:stCondLst>
                              <p:cond delay="2000"/>
                            </p:stCondLst>
                            <p:childTnLst>
                              <p:par>
                                <p:cTn id="10" presetID="10" presetClass="entr" presetSubtype="0" fill="hold" grpId="0" nodeType="afterEffect">
                                  <p:stCondLst>
                                    <p:cond delay="0"/>
                                  </p:stCondLst>
                                  <p:childTnLst>
                                    <p:set>
                                      <p:cBhvr>
                                        <p:cTn id="11" dur="1" fill="hold">
                                          <p:stCondLst>
                                            <p:cond delay="0"/>
                                          </p:stCondLst>
                                        </p:cTn>
                                        <p:tgtEl>
                                          <p:spTgt spid="264">
                                            <p:txEl>
                                              <p:pRg st="0" end="0"/>
                                            </p:txEl>
                                          </p:spTgt>
                                        </p:tgtEl>
                                        <p:attrNameLst>
                                          <p:attrName>style.visibility</p:attrName>
                                        </p:attrNameLst>
                                      </p:cBhvr>
                                      <p:to>
                                        <p:strVal val="visible"/>
                                      </p:to>
                                    </p:set>
                                    <p:animEffect transition="in" filter="fade">
                                      <p:cBhvr>
                                        <p:cTn id="12" dur="500"/>
                                        <p:tgtEl>
                                          <p:spTgt spid="26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64" grpId="0" build="p"/>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84" name="Google Shape;284;p50">
            <a:hlinkClick r:id="rId3" action="ppaction://hlinksldjump"/>
          </p:cNvPr>
          <p:cNvSpPr txBox="1">
            <a:spLocks noGrp="1"/>
          </p:cNvSpPr>
          <p:nvPr>
            <p:ph type="subTitle" idx="4294967295"/>
          </p:nvPr>
        </p:nvSpPr>
        <p:spPr>
          <a:xfrm>
            <a:off x="2151066"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281" name="Google Shape;281;p50">
            <a:hlinkClick r:id="rId4" action="ppaction://hlinksldjump"/>
          </p:cNvPr>
          <p:cNvSpPr/>
          <p:nvPr/>
        </p:nvSpPr>
        <p:spPr>
          <a:xfrm>
            <a:off x="275465" y="556100"/>
            <a:ext cx="1662000" cy="463800"/>
          </a:xfrm>
          <a:prstGeom prst="rect">
            <a:avLst/>
          </a:prstGeom>
          <a:solidFill>
            <a:srgbClr val="D6CEC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3" name="Google Shape;283;p50">
            <a:hlinkClick r:id="rId3" action="ppaction://hlinksldjump"/>
          </p:cNvPr>
          <p:cNvSpPr/>
          <p:nvPr/>
        </p:nvSpPr>
        <p:spPr>
          <a:xfrm>
            <a:off x="2151066" y="556100"/>
            <a:ext cx="1662000" cy="463800"/>
          </a:xfrm>
          <a:prstGeom prst="rect">
            <a:avLst/>
          </a:prstGeom>
          <a:solidFill>
            <a:srgbClr val="9E8385">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285" name="Google Shape;285;p50"/>
          <p:cNvGrpSpPr/>
          <p:nvPr/>
        </p:nvGrpSpPr>
        <p:grpSpPr>
          <a:xfrm>
            <a:off x="8476825" y="183200"/>
            <a:ext cx="432300" cy="372900"/>
            <a:chOff x="8476825" y="183200"/>
            <a:chExt cx="432300" cy="372900"/>
          </a:xfrm>
        </p:grpSpPr>
        <p:sp>
          <p:nvSpPr>
            <p:cNvPr id="286" name="Google Shape;286;p50">
              <a:hlinkClick r:id="rId5"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7" name="Google Shape;287;p50">
              <a:hlinkClick r:id="rId5"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50">
            <a:hlinkClick r:id="rId6"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88" name="Google Shape;288;p50">
            <a:hlinkClick r:id="rId7"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2" name="Google Shape;282;p50">
            <a:hlinkClick r:id="rId4" action="ppaction://hlinksldjump"/>
          </p:cNvPr>
          <p:cNvSpPr txBox="1">
            <a:spLocks noGrp="1"/>
          </p:cNvSpPr>
          <p:nvPr>
            <p:ph type="subTitle" idx="4294967295"/>
          </p:nvPr>
        </p:nvSpPr>
        <p:spPr>
          <a:xfrm>
            <a:off x="385030" y="549350"/>
            <a:ext cx="1442869"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Class Diagram</a:t>
            </a:r>
            <a:endParaRPr dirty="0">
              <a:solidFill>
                <a:schemeClr val="lt1"/>
              </a:solidFill>
            </a:endParaRPr>
          </a:p>
        </p:txBody>
      </p:sp>
      <p:pic>
        <p:nvPicPr>
          <p:cNvPr id="1026" name="Picture 2" descr="https://lh4.googleusercontent.com/KjcbXDozKH6HYP1tBarrN8OusSAd-Sf1xy5cRr8UR_gu_4B8jD3kbaAQA-PJ0R2tRuqzxABdRdposJe0PscifjM0zu8KDUgtOvuu-ezcjZtU7eIdB8Kb0chlI4oBFA"/>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5030" y="1630914"/>
            <a:ext cx="3668969" cy="3156843"/>
          </a:xfrm>
          <a:prstGeom prst="rect">
            <a:avLst/>
          </a:prstGeom>
          <a:noFill/>
          <a:extLst>
            <a:ext uri="{909E8E84-426E-40DD-AFC4-6F175D3DCCD1}">
              <a14:hiddenFill xmlns:a14="http://schemas.microsoft.com/office/drawing/2010/main">
                <a:solidFill>
                  <a:srgbClr val="FFFFFF"/>
                </a:solidFill>
              </a14:hiddenFill>
            </a:ext>
          </a:extLst>
        </p:spPr>
      </p:pic>
      <p:sp>
        <p:nvSpPr>
          <p:cNvPr id="14" name="Google Shape;276;p50"/>
          <p:cNvSpPr txBox="1">
            <a:spLocks noGrp="1"/>
          </p:cNvSpPr>
          <p:nvPr>
            <p:ph type="title" idx="4"/>
          </p:nvPr>
        </p:nvSpPr>
        <p:spPr>
          <a:xfrm>
            <a:off x="209807" y="135686"/>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1"/>
                                        </p:tgtEl>
                                        <p:attrNameLst>
                                          <p:attrName>style.visibility</p:attrName>
                                        </p:attrNameLst>
                                      </p:cBhvr>
                                      <p:to>
                                        <p:strVal val="visible"/>
                                      </p:to>
                                    </p:set>
                                    <p:animEffect transition="in" filter="fade">
                                      <p:cBhvr>
                                        <p:cTn id="11" dur="500"/>
                                        <p:tgtEl>
                                          <p:spTgt spid="28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82"/>
                                        </p:tgtEl>
                                        <p:attrNameLst>
                                          <p:attrName>style.visibility</p:attrName>
                                        </p:attrNameLst>
                                      </p:cBhvr>
                                      <p:to>
                                        <p:strVal val="visible"/>
                                      </p:to>
                                    </p:set>
                                    <p:animEffect transition="in" filter="fade">
                                      <p:cBhvr>
                                        <p:cTn id="15" dur="500"/>
                                        <p:tgtEl>
                                          <p:spTgt spid="28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83"/>
                                        </p:tgtEl>
                                        <p:attrNameLst>
                                          <p:attrName>style.visibility</p:attrName>
                                        </p:attrNameLst>
                                      </p:cBhvr>
                                      <p:to>
                                        <p:strVal val="visible"/>
                                      </p:to>
                                    </p:set>
                                    <p:animEffect transition="in" filter="fade">
                                      <p:cBhvr>
                                        <p:cTn id="19" dur="500"/>
                                        <p:tgtEl>
                                          <p:spTgt spid="28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84"/>
                                        </p:tgtEl>
                                        <p:attrNameLst>
                                          <p:attrName>style.visibility</p:attrName>
                                        </p:attrNameLst>
                                      </p:cBhvr>
                                      <p:to>
                                        <p:strVal val="visible"/>
                                      </p:to>
                                    </p:set>
                                    <p:animEffect transition="in" filter="fade">
                                      <p:cBhvr>
                                        <p:cTn id="23" dur="500"/>
                                        <p:tgtEl>
                                          <p:spTgt spid="284"/>
                                        </p:tgtEl>
                                      </p:cBhvr>
                                    </p:animEffect>
                                  </p:childTnLst>
                                </p:cTn>
                              </p:par>
                              <p:par>
                                <p:cTn id="24" presetID="10" presetClass="entr" presetSubtype="0"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82" name="Google Shape;282;p50">
            <a:hlinkClick r:id="rId3" action="ppaction://hlinksldjump"/>
          </p:cNvPr>
          <p:cNvSpPr txBox="1">
            <a:spLocks noGrp="1"/>
          </p:cNvSpPr>
          <p:nvPr>
            <p:ph type="subTitle" idx="4294967295"/>
          </p:nvPr>
        </p:nvSpPr>
        <p:spPr>
          <a:xfrm>
            <a:off x="385030" y="549350"/>
            <a:ext cx="1442869"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Class Diagram</a:t>
            </a:r>
            <a:endParaRPr dirty="0">
              <a:solidFill>
                <a:schemeClr val="lt1"/>
              </a:solidFill>
            </a:endParaRPr>
          </a:p>
        </p:txBody>
      </p:sp>
      <p:sp>
        <p:nvSpPr>
          <p:cNvPr id="289" name="Google Shape;289;p50">
            <a:hlinkClick r:id="rId4"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1" name="Google Shape;281;p50">
            <a:hlinkClick r:id="rId3" action="ppaction://hlinksldjump"/>
          </p:cNvPr>
          <p:cNvSpPr/>
          <p:nvPr/>
        </p:nvSpPr>
        <p:spPr>
          <a:xfrm>
            <a:off x="275465" y="556100"/>
            <a:ext cx="1662000" cy="463800"/>
          </a:xfrm>
          <a:prstGeom prst="rect">
            <a:avLst/>
          </a:prstGeom>
          <a:solidFill>
            <a:srgbClr val="9E8385">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3" name="Google Shape;283;p50">
            <a:hlinkClick r:id="rId5" action="ppaction://hlinksldjump"/>
          </p:cNvPr>
          <p:cNvSpPr/>
          <p:nvPr/>
        </p:nvSpPr>
        <p:spPr>
          <a:xfrm>
            <a:off x="2151066"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5" action="ppaction://hlinksldjump"/>
          </p:cNvPr>
          <p:cNvSpPr txBox="1">
            <a:spLocks noGrp="1"/>
          </p:cNvSpPr>
          <p:nvPr>
            <p:ph type="subTitle" idx="4294967295"/>
          </p:nvPr>
        </p:nvSpPr>
        <p:spPr>
          <a:xfrm>
            <a:off x="2151066"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grpSp>
        <p:nvGrpSpPr>
          <p:cNvPr id="285" name="Google Shape;285;p50"/>
          <p:cNvGrpSpPr/>
          <p:nvPr/>
        </p:nvGrpSpPr>
        <p:grpSpPr>
          <a:xfrm>
            <a:off x="8476825" y="183200"/>
            <a:ext cx="432300" cy="372900"/>
            <a:chOff x="8476825" y="183200"/>
            <a:chExt cx="432300" cy="372900"/>
          </a:xfrm>
        </p:grpSpPr>
        <p:sp>
          <p:nvSpPr>
            <p:cNvPr id="286" name="Google Shape;286;p50">
              <a:hlinkClick r:id="rId6"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7" name="Google Shape;287;p50">
              <a:hlinkClick r:id="rId6"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 name="Google Shape;288;p50">
            <a:hlinkClick r:id="rId7"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pic>
        <p:nvPicPr>
          <p:cNvPr id="3" name="Picture 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628" y="2068299"/>
            <a:ext cx="3185890" cy="2920840"/>
          </a:xfrm>
          <a:prstGeom prst="rect">
            <a:avLst/>
          </a:prstGeom>
        </p:spPr>
      </p:pic>
      <p:sp>
        <p:nvSpPr>
          <p:cNvPr id="15" name="Google Shape;264;p49"/>
          <p:cNvSpPr txBox="1">
            <a:spLocks/>
          </p:cNvSpPr>
          <p:nvPr/>
        </p:nvSpPr>
        <p:spPr>
          <a:xfrm>
            <a:off x="89628" y="1623313"/>
            <a:ext cx="750014"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1. LOGIN</a:t>
            </a:r>
          </a:p>
        </p:txBody>
      </p:sp>
      <p:sp>
        <p:nvSpPr>
          <p:cNvPr id="4" name="Right Arrow 3">
            <a:hlinkClick r:id="rId9" action="ppaction://hlinksldjump"/>
          </p:cNvPr>
          <p:cNvSpPr/>
          <p:nvPr/>
        </p:nvSpPr>
        <p:spPr>
          <a:xfrm>
            <a:off x="8098897" y="4458738"/>
            <a:ext cx="810228"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pic>
        <p:nvPicPr>
          <p:cNvPr id="5" name="Picture 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977450" y="2328334"/>
            <a:ext cx="3395209" cy="2660805"/>
          </a:xfrm>
          <a:prstGeom prst="rect">
            <a:avLst/>
          </a:prstGeom>
        </p:spPr>
      </p:pic>
      <p:sp>
        <p:nvSpPr>
          <p:cNvPr id="19" name="Google Shape;264;p49"/>
          <p:cNvSpPr txBox="1">
            <a:spLocks/>
          </p:cNvSpPr>
          <p:nvPr/>
        </p:nvSpPr>
        <p:spPr>
          <a:xfrm>
            <a:off x="3977450" y="1623313"/>
            <a:ext cx="939686"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2. BELANJA</a:t>
            </a:r>
          </a:p>
        </p:txBody>
      </p:sp>
      <p:sp>
        <p:nvSpPr>
          <p:cNvPr id="21" name="Google Shape;264;p49"/>
          <p:cNvSpPr txBox="1">
            <a:spLocks/>
          </p:cNvSpPr>
          <p:nvPr/>
        </p:nvSpPr>
        <p:spPr>
          <a:xfrm>
            <a:off x="5040825" y="1623313"/>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spTree>
    <p:extLst>
      <p:ext uri="{BB962C8B-B14F-4D97-AF65-F5344CB8AC3E}">
        <p14:creationId xmlns:p14="http://schemas.microsoft.com/office/powerpoint/2010/main" val="3976922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1"/>
                                        </p:tgtEl>
                                        <p:attrNameLst>
                                          <p:attrName>style.visibility</p:attrName>
                                        </p:attrNameLst>
                                      </p:cBhvr>
                                      <p:to>
                                        <p:strVal val="visible"/>
                                      </p:to>
                                    </p:set>
                                    <p:animEffect transition="in" filter="fade">
                                      <p:cBhvr>
                                        <p:cTn id="11" dur="500"/>
                                        <p:tgtEl>
                                          <p:spTgt spid="281"/>
                                        </p:tgtEl>
                                      </p:cBhvr>
                                    </p:animEffect>
                                  </p:childTnLst>
                                </p:cTn>
                              </p:par>
                              <p:par>
                                <p:cTn id="12" presetID="10" presetClass="entr" presetSubtype="0" fill="hold" nodeType="withEffect">
                                  <p:stCondLst>
                                    <p:cond delay="0"/>
                                  </p:stCondLst>
                                  <p:childTnLst>
                                    <p:set>
                                      <p:cBhvr>
                                        <p:cTn id="13" dur="1" fill="hold">
                                          <p:stCondLst>
                                            <p:cond delay="0"/>
                                          </p:stCondLst>
                                        </p:cTn>
                                        <p:tgtEl>
                                          <p:spTgt spid="282"/>
                                        </p:tgtEl>
                                        <p:attrNameLst>
                                          <p:attrName>style.visibility</p:attrName>
                                        </p:attrNameLst>
                                      </p:cBhvr>
                                      <p:to>
                                        <p:strVal val="visible"/>
                                      </p:to>
                                    </p:set>
                                    <p:animEffect transition="in" filter="fade">
                                      <p:cBhvr>
                                        <p:cTn id="14" dur="500"/>
                                        <p:tgtEl>
                                          <p:spTgt spid="282"/>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284"/>
                                        </p:tgtEl>
                                        <p:attrNameLst>
                                          <p:attrName>style.visibility</p:attrName>
                                        </p:attrNameLst>
                                      </p:cBhvr>
                                      <p:to>
                                        <p:strVal val="visible"/>
                                      </p:to>
                                    </p:set>
                                    <p:animEffect transition="in" filter="fade">
                                      <p:cBhvr>
                                        <p:cTn id="18" dur="500"/>
                                        <p:tgtEl>
                                          <p:spTgt spid="284"/>
                                        </p:tgtEl>
                                      </p:cBhvr>
                                    </p:animEffect>
                                  </p:childTnLst>
                                </p:cTn>
                              </p:par>
                              <p:par>
                                <p:cTn id="19" presetID="10" presetClass="entr" presetSubtype="0" fill="hold" nodeType="withEffect">
                                  <p:stCondLst>
                                    <p:cond delay="0"/>
                                  </p:stCondLst>
                                  <p:childTnLst>
                                    <p:set>
                                      <p:cBhvr>
                                        <p:cTn id="20" dur="1" fill="hold">
                                          <p:stCondLst>
                                            <p:cond delay="0"/>
                                          </p:stCondLst>
                                        </p:cTn>
                                        <p:tgtEl>
                                          <p:spTgt spid="283"/>
                                        </p:tgtEl>
                                        <p:attrNameLst>
                                          <p:attrName>style.visibility</p:attrName>
                                        </p:attrNameLst>
                                      </p:cBhvr>
                                      <p:to>
                                        <p:strVal val="visible"/>
                                      </p:to>
                                    </p:set>
                                    <p:animEffect transition="in" filter="fade">
                                      <p:cBhvr>
                                        <p:cTn id="21" dur="500"/>
                                        <p:tgtEl>
                                          <p:spTgt spid="283"/>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15">
                                            <p:bg/>
                                          </p:spTgt>
                                        </p:tgtEl>
                                        <p:attrNameLst>
                                          <p:attrName>style.visibility</p:attrName>
                                        </p:attrNameLst>
                                      </p:cBhvr>
                                      <p:to>
                                        <p:strVal val="visible"/>
                                      </p:to>
                                    </p:set>
                                    <p:animEffect transition="in" filter="fade">
                                      <p:cBhvr>
                                        <p:cTn id="25" dur="500"/>
                                        <p:tgtEl>
                                          <p:spTgt spid="15">
                                            <p:bg/>
                                          </p:spTgt>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15">
                                            <p:txEl>
                                              <p:pRg st="0" end="0"/>
                                            </p:txEl>
                                          </p:spTgt>
                                        </p:tgtEl>
                                        <p:attrNameLst>
                                          <p:attrName>style.visibility</p:attrName>
                                        </p:attrNameLst>
                                      </p:cBhvr>
                                      <p:to>
                                        <p:strVal val="visible"/>
                                      </p:to>
                                    </p:set>
                                    <p:animEffect transition="in" filter="fade">
                                      <p:cBhvr>
                                        <p:cTn id="29" dur="500"/>
                                        <p:tgtEl>
                                          <p:spTgt spid="15">
                                            <p:txEl>
                                              <p:pRg st="0" end="0"/>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19">
                                            <p:bg/>
                                          </p:spTgt>
                                        </p:tgtEl>
                                        <p:attrNameLst>
                                          <p:attrName>style.visibility</p:attrName>
                                        </p:attrNameLst>
                                      </p:cBhvr>
                                      <p:to>
                                        <p:strVal val="visible"/>
                                      </p:to>
                                    </p:set>
                                    <p:animEffect transition="in" filter="fade">
                                      <p:cBhvr>
                                        <p:cTn id="36" dur="500"/>
                                        <p:tgtEl>
                                          <p:spTgt spid="19">
                                            <p:bg/>
                                          </p:spTgt>
                                        </p:tgtEl>
                                      </p:cBhvr>
                                    </p:animEffect>
                                  </p:childTnLst>
                                </p:cTn>
                              </p:par>
                            </p:childTnLst>
                          </p:cTn>
                        </p:par>
                        <p:par>
                          <p:cTn id="37" fill="hold">
                            <p:stCondLst>
                              <p:cond delay="3000"/>
                            </p:stCondLst>
                            <p:childTnLst>
                              <p:par>
                                <p:cTn id="38" presetID="10" presetClass="entr" presetSubtype="0" fill="hold" grpId="0" nodeType="afterEffect">
                                  <p:stCondLst>
                                    <p:cond delay="0"/>
                                  </p:stCondLst>
                                  <p:childTnLst>
                                    <p:set>
                                      <p:cBhvr>
                                        <p:cTn id="39" dur="1" fill="hold">
                                          <p:stCondLst>
                                            <p:cond delay="0"/>
                                          </p:stCondLst>
                                        </p:cTn>
                                        <p:tgtEl>
                                          <p:spTgt spid="19">
                                            <p:txEl>
                                              <p:pRg st="0" end="0"/>
                                            </p:txEl>
                                          </p:spTgt>
                                        </p:tgtEl>
                                        <p:attrNameLst>
                                          <p:attrName>style.visibility</p:attrName>
                                        </p:attrNameLst>
                                      </p:cBhvr>
                                      <p:to>
                                        <p:strVal val="visible"/>
                                      </p:to>
                                    </p:set>
                                    <p:animEffect transition="in" filter="fade">
                                      <p:cBhvr>
                                        <p:cTn id="40" dur="500"/>
                                        <p:tgtEl>
                                          <p:spTgt spid="19">
                                            <p:txEl>
                                              <p:pRg st="0" end="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1">
                                            <p:bg/>
                                          </p:spTgt>
                                        </p:tgtEl>
                                        <p:attrNameLst>
                                          <p:attrName>style.visibility</p:attrName>
                                        </p:attrNameLst>
                                      </p:cBhvr>
                                      <p:to>
                                        <p:strVal val="visible"/>
                                      </p:to>
                                    </p:set>
                                    <p:animEffect transition="in" filter="fade">
                                      <p:cBhvr>
                                        <p:cTn id="43" dur="500"/>
                                        <p:tgtEl>
                                          <p:spTgt spid="21">
                                            <p:bg/>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1">
                                            <p:txEl>
                                              <p:pRg st="0" end="0"/>
                                            </p:txEl>
                                          </p:spTgt>
                                        </p:tgtEl>
                                        <p:attrNameLst>
                                          <p:attrName>style.visibility</p:attrName>
                                        </p:attrNameLst>
                                      </p:cBhvr>
                                      <p:to>
                                        <p:strVal val="visible"/>
                                      </p:to>
                                    </p:set>
                                    <p:animEffect transition="in" filter="fade">
                                      <p:cBhvr>
                                        <p:cTn id="46" dur="500"/>
                                        <p:tgtEl>
                                          <p:spTgt spid="21">
                                            <p:txEl>
                                              <p:pRg st="0" end="0"/>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xEl>
                                              <p:pRg st="1" end="1"/>
                                            </p:txEl>
                                          </p:spTgt>
                                        </p:tgtEl>
                                        <p:attrNameLst>
                                          <p:attrName>style.visibility</p:attrName>
                                        </p:attrNameLst>
                                      </p:cBhvr>
                                      <p:to>
                                        <p:strVal val="visible"/>
                                      </p:to>
                                    </p:set>
                                    <p:animEffect transition="in" filter="fade">
                                      <p:cBhvr>
                                        <p:cTn id="49" dur="500"/>
                                        <p:tgtEl>
                                          <p:spTgt spid="21">
                                            <p:txEl>
                                              <p:pRg st="1" end="1"/>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5"/>
                                        </p:tgtEl>
                                        <p:attrNameLst>
                                          <p:attrName>style.visibility</p:attrName>
                                        </p:attrNameLst>
                                      </p:cBhvr>
                                      <p:to>
                                        <p:strVal val="visible"/>
                                      </p:to>
                                    </p:set>
                                    <p:animEffect transition="in" filter="fade">
                                      <p:cBhvr>
                                        <p:cTn id="5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1" grpId="0" build="p"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89627" y="1623313"/>
            <a:ext cx="1891467"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3. </a:t>
            </a:r>
            <a:r>
              <a:rPr lang="en-US" dirty="0"/>
              <a:t>Lihat Semua Transaksi</a:t>
            </a:r>
            <a:endParaRPr lang="en-US"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93053" y="2340620"/>
            <a:ext cx="3395209" cy="2636232"/>
          </a:xfrm>
          <a:prstGeom prst="rect">
            <a:avLst/>
          </a:prstGeom>
        </p:spPr>
      </p:pic>
      <p:sp>
        <p:nvSpPr>
          <p:cNvPr id="19" name="Google Shape;264;p49"/>
          <p:cNvSpPr txBox="1">
            <a:spLocks/>
          </p:cNvSpPr>
          <p:nvPr/>
        </p:nvSpPr>
        <p:spPr>
          <a:xfrm>
            <a:off x="4293053" y="1623313"/>
            <a:ext cx="1416483"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4. </a:t>
            </a:r>
            <a:r>
              <a:rPr lang="en-US" dirty="0"/>
              <a:t>Restock Produk</a:t>
            </a:r>
            <a:endParaRPr lang="en-US" dirty="0" smtClean="0"/>
          </a:p>
        </p:txBody>
      </p:sp>
      <p:sp>
        <p:nvSpPr>
          <p:cNvPr id="21" name="Google Shape;264;p49"/>
          <p:cNvSpPr txBox="1">
            <a:spLocks/>
          </p:cNvSpPr>
          <p:nvPr/>
        </p:nvSpPr>
        <p:spPr>
          <a:xfrm>
            <a:off x="5839314" y="1623313"/>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627" y="2340620"/>
            <a:ext cx="3763362" cy="2636232"/>
          </a:xfrm>
          <a:prstGeom prst="rect">
            <a:avLst/>
          </a:prstGeom>
        </p:spPr>
      </p:pic>
      <p:sp>
        <p:nvSpPr>
          <p:cNvPr id="20" name="Google Shape;264;p49"/>
          <p:cNvSpPr txBox="1">
            <a:spLocks/>
          </p:cNvSpPr>
          <p:nvPr/>
        </p:nvSpPr>
        <p:spPr>
          <a:xfrm>
            <a:off x="2104783" y="1623313"/>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sp>
        <p:nvSpPr>
          <p:cNvPr id="22" name="Right Arrow 21">
            <a:hlinkClick r:id="rId6" action="ppaction://hlinksldjump"/>
          </p:cNvPr>
          <p:cNvSpPr/>
          <p:nvPr/>
        </p:nvSpPr>
        <p:spPr>
          <a:xfrm>
            <a:off x="8102009"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sp>
        <p:nvSpPr>
          <p:cNvPr id="23" name="Right Arrow 22">
            <a:hlinkClick r:id="rId3" action="ppaction://hlinksldjump"/>
          </p:cNvPr>
          <p:cNvSpPr/>
          <p:nvPr/>
        </p:nvSpPr>
        <p:spPr>
          <a:xfrm flipH="1">
            <a:off x="7211520"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Tree>
    <p:extLst>
      <p:ext uri="{BB962C8B-B14F-4D97-AF65-F5344CB8AC3E}">
        <p14:creationId xmlns:p14="http://schemas.microsoft.com/office/powerpoint/2010/main" val="1959899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19">
                                            <p:bg/>
                                          </p:spTgt>
                                        </p:tgtEl>
                                        <p:attrNameLst>
                                          <p:attrName>style.visibility</p:attrName>
                                        </p:attrNameLst>
                                      </p:cBhvr>
                                      <p:to>
                                        <p:strVal val="visible"/>
                                      </p:to>
                                    </p:set>
                                    <p:animEffect transition="in" filter="fade">
                                      <p:cBhvr>
                                        <p:cTn id="26" dur="500"/>
                                        <p:tgtEl>
                                          <p:spTgt spid="19">
                                            <p:bg/>
                                          </p:spTgt>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1">
                                            <p:bg/>
                                          </p:spTgt>
                                        </p:tgtEl>
                                        <p:attrNameLst>
                                          <p:attrName>style.visibility</p:attrName>
                                        </p:attrNameLst>
                                      </p:cBhvr>
                                      <p:to>
                                        <p:strVal val="visible"/>
                                      </p:to>
                                    </p:set>
                                    <p:animEffect transition="in" filter="fade">
                                      <p:cBhvr>
                                        <p:cTn id="33" dur="500"/>
                                        <p:tgtEl>
                                          <p:spTgt spid="21">
                                            <p:bg/>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xEl>
                                              <p:pRg st="0" end="0"/>
                                            </p:txEl>
                                          </p:spTgt>
                                        </p:tgtEl>
                                        <p:attrNameLst>
                                          <p:attrName>style.visibility</p:attrName>
                                        </p:attrNameLst>
                                      </p:cBhvr>
                                      <p:to>
                                        <p:strVal val="visible"/>
                                      </p:to>
                                    </p:set>
                                    <p:animEffect transition="in" filter="fade">
                                      <p:cBhvr>
                                        <p:cTn id="36" dur="500"/>
                                        <p:tgtEl>
                                          <p:spTgt spid="21">
                                            <p:txEl>
                                              <p:pRg st="0" end="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xEl>
                                              <p:pRg st="1" end="1"/>
                                            </p:txEl>
                                          </p:spTgt>
                                        </p:tgtEl>
                                        <p:attrNameLst>
                                          <p:attrName>style.visibility</p:attrName>
                                        </p:attrNameLst>
                                      </p:cBhvr>
                                      <p:to>
                                        <p:strVal val="visible"/>
                                      </p:to>
                                    </p:set>
                                    <p:animEffect transition="in" filter="fade">
                                      <p:cBhvr>
                                        <p:cTn id="39" dur="500"/>
                                        <p:tgtEl>
                                          <p:spTgt spid="21">
                                            <p:txEl>
                                              <p:pRg st="1" end="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par>
                                <p:cTn id="43" presetID="10" presetClass="entr" presetSubtype="0"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bg/>
                                          </p:spTgt>
                                        </p:tgtEl>
                                        <p:attrNameLst>
                                          <p:attrName>style.visibility</p:attrName>
                                        </p:attrNameLst>
                                      </p:cBhvr>
                                      <p:to>
                                        <p:strVal val="visible"/>
                                      </p:to>
                                    </p:set>
                                    <p:animEffect transition="in" filter="fade">
                                      <p:cBhvr>
                                        <p:cTn id="48" dur="500"/>
                                        <p:tgtEl>
                                          <p:spTgt spid="20">
                                            <p:bg/>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0">
                                            <p:txEl>
                                              <p:pRg st="0" end="0"/>
                                            </p:txEl>
                                          </p:spTgt>
                                        </p:tgtEl>
                                        <p:attrNameLst>
                                          <p:attrName>style.visibility</p:attrName>
                                        </p:attrNameLst>
                                      </p:cBhvr>
                                      <p:to>
                                        <p:strVal val="visible"/>
                                      </p:to>
                                    </p:set>
                                    <p:animEffect transition="in" filter="fade">
                                      <p:cBhvr>
                                        <p:cTn id="51" dur="500"/>
                                        <p:tgtEl>
                                          <p:spTgt spid="20">
                                            <p:txEl>
                                              <p:pRg st="0" end="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0">
                                            <p:txEl>
                                              <p:pRg st="1" end="1"/>
                                            </p:txEl>
                                          </p:spTgt>
                                        </p:tgtEl>
                                        <p:attrNameLst>
                                          <p:attrName>style.visibility</p:attrName>
                                        </p:attrNameLst>
                                      </p:cBhvr>
                                      <p:to>
                                        <p:strVal val="visible"/>
                                      </p:to>
                                    </p:set>
                                    <p:animEffect transition="in" filter="fade">
                                      <p:cBhvr>
                                        <p:cTn id="54" dur="500"/>
                                        <p:tgtEl>
                                          <p:spTgt spid="2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1" grpId="0" build="p" animBg="1"/>
      <p:bldP spid="20" grpId="0" build="p"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205923" y="1623313"/>
            <a:ext cx="1430948"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5. </a:t>
            </a:r>
            <a:r>
              <a:rPr lang="en-US" dirty="0"/>
              <a:t>Tambah Produk</a:t>
            </a:r>
            <a:endParaRPr lang="en-US"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7310" y="2340620"/>
            <a:ext cx="3395209" cy="2636232"/>
          </a:xfrm>
          <a:prstGeom prst="rect">
            <a:avLst/>
          </a:prstGeom>
        </p:spPr>
      </p:pic>
      <p:sp>
        <p:nvSpPr>
          <p:cNvPr id="19" name="Google Shape;264;p49"/>
          <p:cNvSpPr txBox="1">
            <a:spLocks/>
          </p:cNvSpPr>
          <p:nvPr/>
        </p:nvSpPr>
        <p:spPr>
          <a:xfrm>
            <a:off x="4827310" y="1623313"/>
            <a:ext cx="1416483" cy="36987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a:t>6</a:t>
            </a:r>
            <a:r>
              <a:rPr lang="en-US" dirty="0" smtClean="0"/>
              <a:t> Hapus </a:t>
            </a:r>
            <a:r>
              <a:rPr lang="en-US" dirty="0"/>
              <a:t>Produk</a:t>
            </a:r>
            <a:endParaRPr lang="en-US" dirty="0" smtClean="0"/>
          </a:p>
        </p:txBody>
      </p:sp>
      <p:sp>
        <p:nvSpPr>
          <p:cNvPr id="21" name="Google Shape;264;p49"/>
          <p:cNvSpPr txBox="1">
            <a:spLocks/>
          </p:cNvSpPr>
          <p:nvPr/>
        </p:nvSpPr>
        <p:spPr>
          <a:xfrm>
            <a:off x="6373571" y="1623313"/>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5923" y="2340620"/>
            <a:ext cx="3395208" cy="2636232"/>
          </a:xfrm>
          <a:prstGeom prst="rect">
            <a:avLst/>
          </a:prstGeom>
        </p:spPr>
      </p:pic>
      <p:sp>
        <p:nvSpPr>
          <p:cNvPr id="20" name="Google Shape;264;p49"/>
          <p:cNvSpPr txBox="1">
            <a:spLocks/>
          </p:cNvSpPr>
          <p:nvPr/>
        </p:nvSpPr>
        <p:spPr>
          <a:xfrm>
            <a:off x="1766649" y="1623313"/>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sp>
        <p:nvSpPr>
          <p:cNvPr id="17" name="Right Arrow 16">
            <a:hlinkClick r:id="rId6" action="ppaction://hlinksldjump"/>
          </p:cNvPr>
          <p:cNvSpPr/>
          <p:nvPr/>
        </p:nvSpPr>
        <p:spPr>
          <a:xfrm>
            <a:off x="8102009"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sp>
        <p:nvSpPr>
          <p:cNvPr id="22" name="Right Arrow 21">
            <a:hlinkClick r:id="rId7" action="ppaction://hlinksldjump"/>
          </p:cNvPr>
          <p:cNvSpPr/>
          <p:nvPr/>
        </p:nvSpPr>
        <p:spPr>
          <a:xfrm flipH="1">
            <a:off x="7211520"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Tree>
    <p:extLst>
      <p:ext uri="{BB962C8B-B14F-4D97-AF65-F5344CB8AC3E}">
        <p14:creationId xmlns:p14="http://schemas.microsoft.com/office/powerpoint/2010/main" val="1938934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19">
                                            <p:bg/>
                                          </p:spTgt>
                                        </p:tgtEl>
                                        <p:attrNameLst>
                                          <p:attrName>style.visibility</p:attrName>
                                        </p:attrNameLst>
                                      </p:cBhvr>
                                      <p:to>
                                        <p:strVal val="visible"/>
                                      </p:to>
                                    </p:set>
                                    <p:animEffect transition="in" filter="fade">
                                      <p:cBhvr>
                                        <p:cTn id="26" dur="500"/>
                                        <p:tgtEl>
                                          <p:spTgt spid="19">
                                            <p:bg/>
                                          </p:spTgt>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1">
                                            <p:bg/>
                                          </p:spTgt>
                                        </p:tgtEl>
                                        <p:attrNameLst>
                                          <p:attrName>style.visibility</p:attrName>
                                        </p:attrNameLst>
                                      </p:cBhvr>
                                      <p:to>
                                        <p:strVal val="visible"/>
                                      </p:to>
                                    </p:set>
                                    <p:animEffect transition="in" filter="fade">
                                      <p:cBhvr>
                                        <p:cTn id="33" dur="500"/>
                                        <p:tgtEl>
                                          <p:spTgt spid="21">
                                            <p:bg/>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xEl>
                                              <p:pRg st="0" end="0"/>
                                            </p:txEl>
                                          </p:spTgt>
                                        </p:tgtEl>
                                        <p:attrNameLst>
                                          <p:attrName>style.visibility</p:attrName>
                                        </p:attrNameLst>
                                      </p:cBhvr>
                                      <p:to>
                                        <p:strVal val="visible"/>
                                      </p:to>
                                    </p:set>
                                    <p:animEffect transition="in" filter="fade">
                                      <p:cBhvr>
                                        <p:cTn id="36" dur="500"/>
                                        <p:tgtEl>
                                          <p:spTgt spid="21">
                                            <p:txEl>
                                              <p:pRg st="0" end="0"/>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xEl>
                                              <p:pRg st="1" end="1"/>
                                            </p:txEl>
                                          </p:spTgt>
                                        </p:tgtEl>
                                        <p:attrNameLst>
                                          <p:attrName>style.visibility</p:attrName>
                                        </p:attrNameLst>
                                      </p:cBhvr>
                                      <p:to>
                                        <p:strVal val="visible"/>
                                      </p:to>
                                    </p:set>
                                    <p:animEffect transition="in" filter="fade">
                                      <p:cBhvr>
                                        <p:cTn id="39" dur="500"/>
                                        <p:tgtEl>
                                          <p:spTgt spid="21">
                                            <p:txEl>
                                              <p:pRg st="1" end="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par>
                                <p:cTn id="43" presetID="10" presetClass="entr" presetSubtype="0"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bg/>
                                          </p:spTgt>
                                        </p:tgtEl>
                                        <p:attrNameLst>
                                          <p:attrName>style.visibility</p:attrName>
                                        </p:attrNameLst>
                                      </p:cBhvr>
                                      <p:to>
                                        <p:strVal val="visible"/>
                                      </p:to>
                                    </p:set>
                                    <p:animEffect transition="in" filter="fade">
                                      <p:cBhvr>
                                        <p:cTn id="48" dur="500"/>
                                        <p:tgtEl>
                                          <p:spTgt spid="20">
                                            <p:bg/>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0">
                                            <p:txEl>
                                              <p:pRg st="0" end="0"/>
                                            </p:txEl>
                                          </p:spTgt>
                                        </p:tgtEl>
                                        <p:attrNameLst>
                                          <p:attrName>style.visibility</p:attrName>
                                        </p:attrNameLst>
                                      </p:cBhvr>
                                      <p:to>
                                        <p:strVal val="visible"/>
                                      </p:to>
                                    </p:set>
                                    <p:animEffect transition="in" filter="fade">
                                      <p:cBhvr>
                                        <p:cTn id="51" dur="500"/>
                                        <p:tgtEl>
                                          <p:spTgt spid="20">
                                            <p:txEl>
                                              <p:pRg st="0" end="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0">
                                            <p:txEl>
                                              <p:pRg st="1" end="1"/>
                                            </p:txEl>
                                          </p:spTgt>
                                        </p:tgtEl>
                                        <p:attrNameLst>
                                          <p:attrName>style.visibility</p:attrName>
                                        </p:attrNameLst>
                                      </p:cBhvr>
                                      <p:to>
                                        <p:strVal val="visible"/>
                                      </p:to>
                                    </p:set>
                                    <p:animEffect transition="in" filter="fade">
                                      <p:cBhvr>
                                        <p:cTn id="54" dur="500"/>
                                        <p:tgtEl>
                                          <p:spTgt spid="2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1" grpId="0" build="p" animBg="1"/>
      <p:bldP spid="20" grpId="0" build="p"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205923" y="1612100"/>
            <a:ext cx="1643425"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en-US" dirty="0" smtClean="0"/>
              <a:t>7. </a:t>
            </a:r>
            <a:r>
              <a:rPr lang="en-US" dirty="0"/>
              <a:t>Tambah Produk ke </a:t>
            </a:r>
            <a:endParaRPr lang="en-US" dirty="0" smtClean="0"/>
          </a:p>
          <a:p>
            <a:pPr marL="0" indent="0" algn="l" fontAlgn="base"/>
            <a:r>
              <a:rPr lang="en-US" dirty="0" smtClean="0"/>
              <a:t>Keranjang</a:t>
            </a:r>
          </a:p>
        </p:txBody>
      </p:sp>
      <p:sp>
        <p:nvSpPr>
          <p:cNvPr id="4" name="Right Arrow 3">
            <a:hlinkClick r:id="rId4" action="ppaction://hlinksldjump"/>
          </p:cNvPr>
          <p:cNvSpPr/>
          <p:nvPr/>
        </p:nvSpPr>
        <p:spPr>
          <a:xfrm>
            <a:off x="8102009"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13916" y="1673453"/>
            <a:ext cx="3395209" cy="2636232"/>
          </a:xfrm>
          <a:prstGeom prst="rect">
            <a:avLst/>
          </a:prstGeom>
        </p:spPr>
      </p:pic>
      <p:sp>
        <p:nvSpPr>
          <p:cNvPr id="19" name="Google Shape;264;p49"/>
          <p:cNvSpPr txBox="1">
            <a:spLocks/>
          </p:cNvSpPr>
          <p:nvPr/>
        </p:nvSpPr>
        <p:spPr>
          <a:xfrm>
            <a:off x="3834329" y="3731604"/>
            <a:ext cx="1564980" cy="578081"/>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8. </a:t>
            </a:r>
            <a:r>
              <a:rPr lang="en-US" dirty="0"/>
              <a:t>Retur Produk </a:t>
            </a:r>
            <a:r>
              <a:rPr lang="en-US" dirty="0" smtClean="0"/>
              <a:t>dari</a:t>
            </a:r>
            <a:endParaRPr lang="id-ID" dirty="0" smtClean="0"/>
          </a:p>
          <a:p>
            <a:pPr marL="0" indent="0" algn="l" fontAlgn="base"/>
            <a:r>
              <a:rPr lang="id-ID" dirty="0"/>
              <a:t> </a:t>
            </a:r>
            <a:r>
              <a:rPr lang="id-ID" dirty="0" smtClean="0"/>
              <a:t> </a:t>
            </a:r>
            <a:r>
              <a:rPr lang="en-US" dirty="0" smtClean="0"/>
              <a:t> </a:t>
            </a:r>
            <a:r>
              <a:rPr lang="en-US" dirty="0"/>
              <a:t>Keranjang</a:t>
            </a:r>
            <a:endParaRPr lang="en-US" dirty="0" smtClean="0"/>
          </a:p>
        </p:txBody>
      </p:sp>
      <p:sp>
        <p:nvSpPr>
          <p:cNvPr id="21" name="Google Shape;264;p49"/>
          <p:cNvSpPr txBox="1">
            <a:spLocks/>
          </p:cNvSpPr>
          <p:nvPr/>
        </p:nvSpPr>
        <p:spPr>
          <a:xfrm>
            <a:off x="4271764" y="4411774"/>
            <a:ext cx="1514086" cy="575357"/>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0" indent="0" algn="just" fontAlgn="base"/>
            <a:r>
              <a:rPr lang="en-US" dirty="0" smtClean="0"/>
              <a:t>- User sudah Login</a:t>
            </a:r>
          </a:p>
        </p:txBody>
      </p:sp>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5923" y="2476077"/>
            <a:ext cx="3233991" cy="2511054"/>
          </a:xfrm>
          <a:prstGeom prst="rect">
            <a:avLst/>
          </a:prstGeom>
        </p:spPr>
      </p:pic>
      <p:sp>
        <p:nvSpPr>
          <p:cNvPr id="20" name="Google Shape;264;p49"/>
          <p:cNvSpPr txBox="1">
            <a:spLocks/>
          </p:cNvSpPr>
          <p:nvPr/>
        </p:nvSpPr>
        <p:spPr>
          <a:xfrm>
            <a:off x="1926451" y="1612100"/>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
        <p:nvSpPr>
          <p:cNvPr id="17" name="Right Arrow 16">
            <a:hlinkClick r:id="rId7" action="ppaction://hlinksldjump"/>
          </p:cNvPr>
          <p:cNvSpPr/>
          <p:nvPr/>
        </p:nvSpPr>
        <p:spPr>
          <a:xfrm flipH="1">
            <a:off x="7211520"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Tree>
    <p:extLst>
      <p:ext uri="{BB962C8B-B14F-4D97-AF65-F5344CB8AC3E}">
        <p14:creationId xmlns:p14="http://schemas.microsoft.com/office/powerpoint/2010/main" val="2415612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15">
                                            <p:txEl>
                                              <p:pRg st="1" end="1"/>
                                            </p:txEl>
                                          </p:spTgt>
                                        </p:tgtEl>
                                        <p:attrNameLst>
                                          <p:attrName>style.visibility</p:attrName>
                                        </p:attrNameLst>
                                      </p:cBhvr>
                                      <p:to>
                                        <p:strVal val="visible"/>
                                      </p:to>
                                    </p:set>
                                    <p:animEffect transition="in" filter="fade">
                                      <p:cBhvr>
                                        <p:cTn id="26" dur="500"/>
                                        <p:tgtEl>
                                          <p:spTgt spid="15">
                                            <p:txEl>
                                              <p:pRg st="1" end="1"/>
                                            </p:txEl>
                                          </p:spTgt>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19">
                                            <p:bg/>
                                          </p:spTgt>
                                        </p:tgtEl>
                                        <p:attrNameLst>
                                          <p:attrName>style.visibility</p:attrName>
                                        </p:attrNameLst>
                                      </p:cBhvr>
                                      <p:to>
                                        <p:strVal val="visible"/>
                                      </p:to>
                                    </p:set>
                                    <p:animEffect transition="in" filter="fade">
                                      <p:cBhvr>
                                        <p:cTn id="30" dur="500"/>
                                        <p:tgtEl>
                                          <p:spTgt spid="19">
                                            <p:bg/>
                                          </p:spTgt>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19">
                                            <p:txEl>
                                              <p:pRg st="0" end="0"/>
                                            </p:txEl>
                                          </p:spTgt>
                                        </p:tgtEl>
                                        <p:attrNameLst>
                                          <p:attrName>style.visibility</p:attrName>
                                        </p:attrNameLst>
                                      </p:cBhvr>
                                      <p:to>
                                        <p:strVal val="visible"/>
                                      </p:to>
                                    </p:set>
                                    <p:animEffect transition="in" filter="fade">
                                      <p:cBhvr>
                                        <p:cTn id="34" dur="500"/>
                                        <p:tgtEl>
                                          <p:spTgt spid="19">
                                            <p:txEl>
                                              <p:pRg st="0" end="0"/>
                                            </p:txEl>
                                          </p:spTgt>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19">
                                            <p:txEl>
                                              <p:pRg st="1" end="1"/>
                                            </p:txEl>
                                          </p:spTgt>
                                        </p:tgtEl>
                                        <p:attrNameLst>
                                          <p:attrName>style.visibility</p:attrName>
                                        </p:attrNameLst>
                                      </p:cBhvr>
                                      <p:to>
                                        <p:strVal val="visible"/>
                                      </p:to>
                                    </p:set>
                                    <p:animEffect transition="in" filter="fade">
                                      <p:cBhvr>
                                        <p:cTn id="38" dur="500"/>
                                        <p:tgtEl>
                                          <p:spTgt spid="19">
                                            <p:txEl>
                                              <p:pRg st="1" end="1"/>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1">
                                            <p:bg/>
                                          </p:spTgt>
                                        </p:tgtEl>
                                        <p:attrNameLst>
                                          <p:attrName>style.visibility</p:attrName>
                                        </p:attrNameLst>
                                      </p:cBhvr>
                                      <p:to>
                                        <p:strVal val="visible"/>
                                      </p:to>
                                    </p:set>
                                    <p:animEffect transition="in" filter="fade">
                                      <p:cBhvr>
                                        <p:cTn id="41" dur="500"/>
                                        <p:tgtEl>
                                          <p:spTgt spid="21">
                                            <p:bg/>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1">
                                            <p:txEl>
                                              <p:pRg st="0" end="0"/>
                                            </p:txEl>
                                          </p:spTgt>
                                        </p:tgtEl>
                                        <p:attrNameLst>
                                          <p:attrName>style.visibility</p:attrName>
                                        </p:attrNameLst>
                                      </p:cBhvr>
                                      <p:to>
                                        <p:strVal val="visible"/>
                                      </p:to>
                                    </p:set>
                                    <p:animEffect transition="in" filter="fade">
                                      <p:cBhvr>
                                        <p:cTn id="44" dur="500"/>
                                        <p:tgtEl>
                                          <p:spTgt spid="21">
                                            <p:txEl>
                                              <p:pRg st="0" end="0"/>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
                                            <p:txEl>
                                              <p:pRg st="1" end="1"/>
                                            </p:txEl>
                                          </p:spTgt>
                                        </p:tgtEl>
                                        <p:attrNameLst>
                                          <p:attrName>style.visibility</p:attrName>
                                        </p:attrNameLst>
                                      </p:cBhvr>
                                      <p:to>
                                        <p:strVal val="visible"/>
                                      </p:to>
                                    </p:set>
                                    <p:animEffect transition="in" filter="fade">
                                      <p:cBhvr>
                                        <p:cTn id="47" dur="500"/>
                                        <p:tgtEl>
                                          <p:spTgt spid="21">
                                            <p:txEl>
                                              <p:pRg st="1" end="1"/>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fade">
                                      <p:cBhvr>
                                        <p:cTn id="50" dur="500"/>
                                        <p:tgtEl>
                                          <p:spTgt spid="5"/>
                                        </p:tgtEl>
                                      </p:cBhvr>
                                    </p:animEffect>
                                  </p:childTnLst>
                                </p:cTn>
                              </p:par>
                              <p:par>
                                <p:cTn id="51" presetID="10" presetClass="entr" presetSubtype="0" fill="hold" nodeType="with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500"/>
                                        <p:tgtEl>
                                          <p:spTgt spid="1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bg/>
                                          </p:spTgt>
                                        </p:tgtEl>
                                        <p:attrNameLst>
                                          <p:attrName>style.visibility</p:attrName>
                                        </p:attrNameLst>
                                      </p:cBhvr>
                                      <p:to>
                                        <p:strVal val="visible"/>
                                      </p:to>
                                    </p:set>
                                    <p:animEffect transition="in" filter="fade">
                                      <p:cBhvr>
                                        <p:cTn id="56" dur="500"/>
                                        <p:tgtEl>
                                          <p:spTgt spid="20">
                                            <p:bg/>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0">
                                            <p:txEl>
                                              <p:pRg st="0" end="0"/>
                                            </p:txEl>
                                          </p:spTgt>
                                        </p:tgtEl>
                                        <p:attrNameLst>
                                          <p:attrName>style.visibility</p:attrName>
                                        </p:attrNameLst>
                                      </p:cBhvr>
                                      <p:to>
                                        <p:strVal val="visible"/>
                                      </p:to>
                                    </p:set>
                                    <p:animEffect transition="in" filter="fade">
                                      <p:cBhvr>
                                        <p:cTn id="59" dur="500"/>
                                        <p:tgtEl>
                                          <p:spTgt spid="20">
                                            <p:txEl>
                                              <p:pRg st="0" end="0"/>
                                            </p:txEl>
                                          </p:spTgt>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0">
                                            <p:txEl>
                                              <p:pRg st="1" end="1"/>
                                            </p:txEl>
                                          </p:spTgt>
                                        </p:tgtEl>
                                        <p:attrNameLst>
                                          <p:attrName>style.visibility</p:attrName>
                                        </p:attrNameLst>
                                      </p:cBhvr>
                                      <p:to>
                                        <p:strVal val="visible"/>
                                      </p:to>
                                    </p:set>
                                    <p:animEffect transition="in" filter="fade">
                                      <p:cBhvr>
                                        <p:cTn id="62" dur="500"/>
                                        <p:tgtEl>
                                          <p:spTgt spid="20">
                                            <p:txEl>
                                              <p:pRg st="1" end="1"/>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0">
                                            <p:txEl>
                                              <p:pRg st="2" end="2"/>
                                            </p:txEl>
                                          </p:spTgt>
                                        </p:tgtEl>
                                        <p:attrNameLst>
                                          <p:attrName>style.visibility</p:attrName>
                                        </p:attrNameLst>
                                      </p:cBhvr>
                                      <p:to>
                                        <p:strVal val="visible"/>
                                      </p:to>
                                    </p:set>
                                    <p:animEffect transition="in" filter="fade">
                                      <p:cBhvr>
                                        <p:cTn id="65" dur="500"/>
                                        <p:tgtEl>
                                          <p:spTgt spid="2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1" grpId="0" build="p" animBg="1"/>
      <p:bldP spid="20" grpId="0" build="p"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205923" y="1609376"/>
            <a:ext cx="1461451" cy="42171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9. Lihat Keranjang</a:t>
            </a:r>
            <a:endParaRPr lang="en-US" dirty="0" smtClean="0"/>
          </a:p>
        </p:txBody>
      </p:sp>
      <p:sp>
        <p:nvSpPr>
          <p:cNvPr id="4" name="Right Arrow 3">
            <a:hlinkClick r:id="rId4" action="ppaction://hlinksldjump"/>
          </p:cNvPr>
          <p:cNvSpPr/>
          <p:nvPr/>
        </p:nvSpPr>
        <p:spPr>
          <a:xfrm>
            <a:off x="8102009"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03081" y="1609376"/>
            <a:ext cx="3216878" cy="2497766"/>
          </a:xfrm>
          <a:prstGeom prst="rect">
            <a:avLst/>
          </a:prstGeom>
        </p:spPr>
      </p:pic>
      <p:sp>
        <p:nvSpPr>
          <p:cNvPr id="19" name="Google Shape;264;p49"/>
          <p:cNvSpPr txBox="1">
            <a:spLocks/>
          </p:cNvSpPr>
          <p:nvPr/>
        </p:nvSpPr>
        <p:spPr>
          <a:xfrm>
            <a:off x="4497573" y="3731604"/>
            <a:ext cx="1013238" cy="37920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10. Checkout</a:t>
            </a:r>
            <a:endParaRPr lang="en-US" dirty="0" smtClean="0"/>
          </a:p>
        </p:txBody>
      </p:sp>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0855" y="2476077"/>
            <a:ext cx="3204126" cy="2511054"/>
          </a:xfrm>
          <a:prstGeom prst="rect">
            <a:avLst/>
          </a:prstGeom>
        </p:spPr>
      </p:pic>
      <p:sp>
        <p:nvSpPr>
          <p:cNvPr id="20" name="Google Shape;264;p49"/>
          <p:cNvSpPr txBox="1">
            <a:spLocks/>
          </p:cNvSpPr>
          <p:nvPr/>
        </p:nvSpPr>
        <p:spPr>
          <a:xfrm>
            <a:off x="1767767" y="1609376"/>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
        <p:nvSpPr>
          <p:cNvPr id="17" name="Right Arrow 16">
            <a:hlinkClick r:id="rId7" action="ppaction://hlinksldjump"/>
          </p:cNvPr>
          <p:cNvSpPr/>
          <p:nvPr/>
        </p:nvSpPr>
        <p:spPr>
          <a:xfrm flipH="1">
            <a:off x="7211520"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
        <p:nvSpPr>
          <p:cNvPr id="13" name="Google Shape;264;p49"/>
          <p:cNvSpPr txBox="1">
            <a:spLocks/>
          </p:cNvSpPr>
          <p:nvPr/>
        </p:nvSpPr>
        <p:spPr>
          <a:xfrm>
            <a:off x="4572555" y="4185743"/>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Tree>
    <p:extLst>
      <p:ext uri="{BB962C8B-B14F-4D97-AF65-F5344CB8AC3E}">
        <p14:creationId xmlns:p14="http://schemas.microsoft.com/office/powerpoint/2010/main" val="1570045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bg/>
                                          </p:spTgt>
                                        </p:tgtEl>
                                        <p:attrNameLst>
                                          <p:attrName>style.visibility</p:attrName>
                                        </p:attrNameLst>
                                      </p:cBhvr>
                                      <p:to>
                                        <p:strVal val="visible"/>
                                      </p:to>
                                    </p:set>
                                    <p:animEffect transition="in" filter="fade">
                                      <p:cBhvr>
                                        <p:cTn id="25" dur="500"/>
                                        <p:tgtEl>
                                          <p:spTgt spid="20">
                                            <p:bg/>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xEl>
                                              <p:pRg st="0" end="0"/>
                                            </p:txEl>
                                          </p:spTgt>
                                        </p:tgtEl>
                                        <p:attrNameLst>
                                          <p:attrName>style.visibility</p:attrName>
                                        </p:attrNameLst>
                                      </p:cBhvr>
                                      <p:to>
                                        <p:strVal val="visible"/>
                                      </p:to>
                                    </p:set>
                                    <p:animEffect transition="in" filter="fade">
                                      <p:cBhvr>
                                        <p:cTn id="28" dur="500"/>
                                        <p:tgtEl>
                                          <p:spTgt spid="20">
                                            <p:txEl>
                                              <p:pRg st="0" end="0"/>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xEl>
                                              <p:pRg st="1" end="1"/>
                                            </p:txEl>
                                          </p:spTgt>
                                        </p:tgtEl>
                                        <p:attrNameLst>
                                          <p:attrName>style.visibility</p:attrName>
                                        </p:attrNameLst>
                                      </p:cBhvr>
                                      <p:to>
                                        <p:strVal val="visible"/>
                                      </p:to>
                                    </p:set>
                                    <p:animEffect transition="in" filter="fade">
                                      <p:cBhvr>
                                        <p:cTn id="31" dur="500"/>
                                        <p:tgtEl>
                                          <p:spTgt spid="20">
                                            <p:txEl>
                                              <p:pRg st="1" end="1"/>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xEl>
                                              <p:pRg st="2" end="2"/>
                                            </p:txEl>
                                          </p:spTgt>
                                        </p:tgtEl>
                                        <p:attrNameLst>
                                          <p:attrName>style.visibility</p:attrName>
                                        </p:attrNameLst>
                                      </p:cBhvr>
                                      <p:to>
                                        <p:strVal val="visible"/>
                                      </p:to>
                                    </p:set>
                                    <p:animEffect transition="in" filter="fade">
                                      <p:cBhvr>
                                        <p:cTn id="34" dur="500"/>
                                        <p:tgtEl>
                                          <p:spTgt spid="20">
                                            <p:txEl>
                                              <p:pRg st="2" end="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19">
                                            <p:bg/>
                                          </p:spTgt>
                                        </p:tgtEl>
                                        <p:attrNameLst>
                                          <p:attrName>style.visibility</p:attrName>
                                        </p:attrNameLst>
                                      </p:cBhvr>
                                      <p:to>
                                        <p:strVal val="visible"/>
                                      </p:to>
                                    </p:set>
                                    <p:animEffect transition="in" filter="fade">
                                      <p:cBhvr>
                                        <p:cTn id="41" dur="500"/>
                                        <p:tgtEl>
                                          <p:spTgt spid="19">
                                            <p:bg/>
                                          </p:spTgt>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19">
                                            <p:txEl>
                                              <p:pRg st="0" end="0"/>
                                            </p:txEl>
                                          </p:spTgt>
                                        </p:tgtEl>
                                        <p:attrNameLst>
                                          <p:attrName>style.visibility</p:attrName>
                                        </p:attrNameLst>
                                      </p:cBhvr>
                                      <p:to>
                                        <p:strVal val="visible"/>
                                      </p:to>
                                    </p:set>
                                    <p:animEffect transition="in" filter="fade">
                                      <p:cBhvr>
                                        <p:cTn id="45" dur="500"/>
                                        <p:tgtEl>
                                          <p:spTgt spid="19">
                                            <p:txEl>
                                              <p:pRg st="0" end="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3">
                                            <p:bg/>
                                          </p:spTgt>
                                        </p:tgtEl>
                                        <p:attrNameLst>
                                          <p:attrName>style.visibility</p:attrName>
                                        </p:attrNameLst>
                                      </p:cBhvr>
                                      <p:to>
                                        <p:strVal val="visible"/>
                                      </p:to>
                                    </p:set>
                                    <p:animEffect transition="in" filter="fade">
                                      <p:cBhvr>
                                        <p:cTn id="48" dur="500"/>
                                        <p:tgtEl>
                                          <p:spTgt spid="13">
                                            <p:bg/>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3">
                                            <p:txEl>
                                              <p:pRg st="0" end="0"/>
                                            </p:txEl>
                                          </p:spTgt>
                                        </p:tgtEl>
                                        <p:attrNameLst>
                                          <p:attrName>style.visibility</p:attrName>
                                        </p:attrNameLst>
                                      </p:cBhvr>
                                      <p:to>
                                        <p:strVal val="visible"/>
                                      </p:to>
                                    </p:set>
                                    <p:animEffect transition="in" filter="fade">
                                      <p:cBhvr>
                                        <p:cTn id="51" dur="500"/>
                                        <p:tgtEl>
                                          <p:spTgt spid="13">
                                            <p:txEl>
                                              <p:pRg st="0" end="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3">
                                            <p:txEl>
                                              <p:pRg st="1" end="1"/>
                                            </p:txEl>
                                          </p:spTgt>
                                        </p:tgtEl>
                                        <p:attrNameLst>
                                          <p:attrName>style.visibility</p:attrName>
                                        </p:attrNameLst>
                                      </p:cBhvr>
                                      <p:to>
                                        <p:strVal val="visible"/>
                                      </p:to>
                                    </p:set>
                                    <p:animEffect transition="in" filter="fade">
                                      <p:cBhvr>
                                        <p:cTn id="54" dur="500"/>
                                        <p:tgtEl>
                                          <p:spTgt spid="13">
                                            <p:txEl>
                                              <p:pRg st="1" end="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3">
                                            <p:txEl>
                                              <p:pRg st="2" end="2"/>
                                            </p:txEl>
                                          </p:spTgt>
                                        </p:tgtEl>
                                        <p:attrNameLst>
                                          <p:attrName>style.visibility</p:attrName>
                                        </p:attrNameLst>
                                      </p:cBhvr>
                                      <p:to>
                                        <p:strVal val="visible"/>
                                      </p:to>
                                    </p:set>
                                    <p:animEffect transition="in" filter="fade">
                                      <p:cBhvr>
                                        <p:cTn id="57" dur="500"/>
                                        <p:tgtEl>
                                          <p:spTgt spid="13">
                                            <p:txEl>
                                              <p:pRg st="2" end="2"/>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5"/>
                                        </p:tgtEl>
                                        <p:attrNameLst>
                                          <p:attrName>style.visibility</p:attrName>
                                        </p:attrNameLst>
                                      </p:cBhvr>
                                      <p:to>
                                        <p:strVal val="visible"/>
                                      </p:to>
                                    </p:set>
                                    <p:animEffect transition="in" filter="fade">
                                      <p:cBhvr>
                                        <p:cTn id="6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0" grpId="0" build="p" animBg="1"/>
      <p:bldP spid="13" grpId="0" build="p"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205923" y="1609376"/>
            <a:ext cx="1461451" cy="42171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9. Lihat Keranjang</a:t>
            </a:r>
            <a:endParaRPr lang="en-US" dirty="0" smtClean="0"/>
          </a:p>
        </p:txBody>
      </p:sp>
      <p:sp>
        <p:nvSpPr>
          <p:cNvPr id="4" name="Right Arrow 3">
            <a:hlinkClick r:id="rId4" action="ppaction://hlinksldjump"/>
          </p:cNvPr>
          <p:cNvSpPr/>
          <p:nvPr/>
        </p:nvSpPr>
        <p:spPr>
          <a:xfrm>
            <a:off x="8102009"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800" dirty="0" smtClean="0">
                <a:latin typeface="Advent Pro" panose="020B0604020202020204" charset="0"/>
              </a:rPr>
              <a:t>NEXT</a:t>
            </a:r>
            <a:endParaRPr lang="en-US" sz="1800" dirty="0">
              <a:latin typeface="Advent Pro" panose="020B0604020202020204" charset="0"/>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03081" y="1609376"/>
            <a:ext cx="3216878" cy="2497766"/>
          </a:xfrm>
          <a:prstGeom prst="rect">
            <a:avLst/>
          </a:prstGeom>
        </p:spPr>
      </p:pic>
      <p:sp>
        <p:nvSpPr>
          <p:cNvPr id="19" name="Google Shape;264;p49"/>
          <p:cNvSpPr txBox="1">
            <a:spLocks/>
          </p:cNvSpPr>
          <p:nvPr/>
        </p:nvSpPr>
        <p:spPr>
          <a:xfrm>
            <a:off x="4497573" y="3731604"/>
            <a:ext cx="1013238" cy="37920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10. Checkout</a:t>
            </a:r>
            <a:endParaRPr lang="en-US" dirty="0" smtClean="0"/>
          </a:p>
        </p:txBody>
      </p:sp>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0855" y="2476077"/>
            <a:ext cx="3204126" cy="2511054"/>
          </a:xfrm>
          <a:prstGeom prst="rect">
            <a:avLst/>
          </a:prstGeom>
        </p:spPr>
      </p:pic>
      <p:sp>
        <p:nvSpPr>
          <p:cNvPr id="20" name="Google Shape;264;p49"/>
          <p:cNvSpPr txBox="1">
            <a:spLocks/>
          </p:cNvSpPr>
          <p:nvPr/>
        </p:nvSpPr>
        <p:spPr>
          <a:xfrm>
            <a:off x="1767767" y="1609376"/>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
        <p:nvSpPr>
          <p:cNvPr id="17" name="Right Arrow 16">
            <a:hlinkClick r:id="rId7" action="ppaction://hlinksldjump"/>
          </p:cNvPr>
          <p:cNvSpPr/>
          <p:nvPr/>
        </p:nvSpPr>
        <p:spPr>
          <a:xfrm flipH="1">
            <a:off x="7211520"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
        <p:nvSpPr>
          <p:cNvPr id="13" name="Google Shape;264;p49"/>
          <p:cNvSpPr txBox="1">
            <a:spLocks/>
          </p:cNvSpPr>
          <p:nvPr/>
        </p:nvSpPr>
        <p:spPr>
          <a:xfrm>
            <a:off x="4572555" y="4185743"/>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Tree>
    <p:extLst>
      <p:ext uri="{BB962C8B-B14F-4D97-AF65-F5344CB8AC3E}">
        <p14:creationId xmlns:p14="http://schemas.microsoft.com/office/powerpoint/2010/main" val="3612037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bg/>
                                          </p:spTgt>
                                        </p:tgtEl>
                                        <p:attrNameLst>
                                          <p:attrName>style.visibility</p:attrName>
                                        </p:attrNameLst>
                                      </p:cBhvr>
                                      <p:to>
                                        <p:strVal val="visible"/>
                                      </p:to>
                                    </p:set>
                                    <p:animEffect transition="in" filter="fade">
                                      <p:cBhvr>
                                        <p:cTn id="25" dur="500"/>
                                        <p:tgtEl>
                                          <p:spTgt spid="20">
                                            <p:bg/>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xEl>
                                              <p:pRg st="0" end="0"/>
                                            </p:txEl>
                                          </p:spTgt>
                                        </p:tgtEl>
                                        <p:attrNameLst>
                                          <p:attrName>style.visibility</p:attrName>
                                        </p:attrNameLst>
                                      </p:cBhvr>
                                      <p:to>
                                        <p:strVal val="visible"/>
                                      </p:to>
                                    </p:set>
                                    <p:animEffect transition="in" filter="fade">
                                      <p:cBhvr>
                                        <p:cTn id="28" dur="500"/>
                                        <p:tgtEl>
                                          <p:spTgt spid="20">
                                            <p:txEl>
                                              <p:pRg st="0" end="0"/>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xEl>
                                              <p:pRg st="1" end="1"/>
                                            </p:txEl>
                                          </p:spTgt>
                                        </p:tgtEl>
                                        <p:attrNameLst>
                                          <p:attrName>style.visibility</p:attrName>
                                        </p:attrNameLst>
                                      </p:cBhvr>
                                      <p:to>
                                        <p:strVal val="visible"/>
                                      </p:to>
                                    </p:set>
                                    <p:animEffect transition="in" filter="fade">
                                      <p:cBhvr>
                                        <p:cTn id="31" dur="500"/>
                                        <p:tgtEl>
                                          <p:spTgt spid="20">
                                            <p:txEl>
                                              <p:pRg st="1" end="1"/>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xEl>
                                              <p:pRg st="2" end="2"/>
                                            </p:txEl>
                                          </p:spTgt>
                                        </p:tgtEl>
                                        <p:attrNameLst>
                                          <p:attrName>style.visibility</p:attrName>
                                        </p:attrNameLst>
                                      </p:cBhvr>
                                      <p:to>
                                        <p:strVal val="visible"/>
                                      </p:to>
                                    </p:set>
                                    <p:animEffect transition="in" filter="fade">
                                      <p:cBhvr>
                                        <p:cTn id="34" dur="500"/>
                                        <p:tgtEl>
                                          <p:spTgt spid="20">
                                            <p:txEl>
                                              <p:pRg st="2" end="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19">
                                            <p:bg/>
                                          </p:spTgt>
                                        </p:tgtEl>
                                        <p:attrNameLst>
                                          <p:attrName>style.visibility</p:attrName>
                                        </p:attrNameLst>
                                      </p:cBhvr>
                                      <p:to>
                                        <p:strVal val="visible"/>
                                      </p:to>
                                    </p:set>
                                    <p:animEffect transition="in" filter="fade">
                                      <p:cBhvr>
                                        <p:cTn id="41" dur="500"/>
                                        <p:tgtEl>
                                          <p:spTgt spid="19">
                                            <p:bg/>
                                          </p:spTgt>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19">
                                            <p:txEl>
                                              <p:pRg st="0" end="0"/>
                                            </p:txEl>
                                          </p:spTgt>
                                        </p:tgtEl>
                                        <p:attrNameLst>
                                          <p:attrName>style.visibility</p:attrName>
                                        </p:attrNameLst>
                                      </p:cBhvr>
                                      <p:to>
                                        <p:strVal val="visible"/>
                                      </p:to>
                                    </p:set>
                                    <p:animEffect transition="in" filter="fade">
                                      <p:cBhvr>
                                        <p:cTn id="45" dur="500"/>
                                        <p:tgtEl>
                                          <p:spTgt spid="19">
                                            <p:txEl>
                                              <p:pRg st="0" end="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3">
                                            <p:bg/>
                                          </p:spTgt>
                                        </p:tgtEl>
                                        <p:attrNameLst>
                                          <p:attrName>style.visibility</p:attrName>
                                        </p:attrNameLst>
                                      </p:cBhvr>
                                      <p:to>
                                        <p:strVal val="visible"/>
                                      </p:to>
                                    </p:set>
                                    <p:animEffect transition="in" filter="fade">
                                      <p:cBhvr>
                                        <p:cTn id="48" dur="500"/>
                                        <p:tgtEl>
                                          <p:spTgt spid="13">
                                            <p:bg/>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3">
                                            <p:txEl>
                                              <p:pRg st="0" end="0"/>
                                            </p:txEl>
                                          </p:spTgt>
                                        </p:tgtEl>
                                        <p:attrNameLst>
                                          <p:attrName>style.visibility</p:attrName>
                                        </p:attrNameLst>
                                      </p:cBhvr>
                                      <p:to>
                                        <p:strVal val="visible"/>
                                      </p:to>
                                    </p:set>
                                    <p:animEffect transition="in" filter="fade">
                                      <p:cBhvr>
                                        <p:cTn id="51" dur="500"/>
                                        <p:tgtEl>
                                          <p:spTgt spid="13">
                                            <p:txEl>
                                              <p:pRg st="0" end="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3">
                                            <p:txEl>
                                              <p:pRg st="1" end="1"/>
                                            </p:txEl>
                                          </p:spTgt>
                                        </p:tgtEl>
                                        <p:attrNameLst>
                                          <p:attrName>style.visibility</p:attrName>
                                        </p:attrNameLst>
                                      </p:cBhvr>
                                      <p:to>
                                        <p:strVal val="visible"/>
                                      </p:to>
                                    </p:set>
                                    <p:animEffect transition="in" filter="fade">
                                      <p:cBhvr>
                                        <p:cTn id="54" dur="500"/>
                                        <p:tgtEl>
                                          <p:spTgt spid="13">
                                            <p:txEl>
                                              <p:pRg st="1" end="1"/>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3">
                                            <p:txEl>
                                              <p:pRg st="2" end="2"/>
                                            </p:txEl>
                                          </p:spTgt>
                                        </p:tgtEl>
                                        <p:attrNameLst>
                                          <p:attrName>style.visibility</p:attrName>
                                        </p:attrNameLst>
                                      </p:cBhvr>
                                      <p:to>
                                        <p:strVal val="visible"/>
                                      </p:to>
                                    </p:set>
                                    <p:animEffect transition="in" filter="fade">
                                      <p:cBhvr>
                                        <p:cTn id="57" dur="500"/>
                                        <p:tgtEl>
                                          <p:spTgt spid="13">
                                            <p:txEl>
                                              <p:pRg st="2" end="2"/>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5"/>
                                        </p:tgtEl>
                                        <p:attrNameLst>
                                          <p:attrName>style.visibility</p:attrName>
                                        </p:attrNameLst>
                                      </p:cBhvr>
                                      <p:to>
                                        <p:strVal val="visible"/>
                                      </p:to>
                                    </p:set>
                                    <p:animEffect transition="in" filter="fade">
                                      <p:cBhvr>
                                        <p:cTn id="6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0" grpId="0" build="p" animBg="1"/>
      <p:bldP spid="13" grpId="0" build="p"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3" name="Google Shape;283;p50">
            <a:hlinkClick r:id="rId3" action="ppaction://hlinksldjump"/>
          </p:cNvPr>
          <p:cNvSpPr/>
          <p:nvPr/>
        </p:nvSpPr>
        <p:spPr>
          <a:xfrm>
            <a:off x="264451"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3" action="ppaction://hlinksldjump"/>
          </p:cNvPr>
          <p:cNvSpPr txBox="1">
            <a:spLocks noGrp="1"/>
          </p:cNvSpPr>
          <p:nvPr>
            <p:ph type="subTitle" idx="4294967295"/>
          </p:nvPr>
        </p:nvSpPr>
        <p:spPr>
          <a:xfrm>
            <a:off x="264451"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15" name="Google Shape;264;p49"/>
          <p:cNvSpPr txBox="1">
            <a:spLocks/>
          </p:cNvSpPr>
          <p:nvPr/>
        </p:nvSpPr>
        <p:spPr>
          <a:xfrm>
            <a:off x="205923" y="1609376"/>
            <a:ext cx="1272003" cy="42171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11. Batal Belanja</a:t>
            </a:r>
            <a:endParaRPr lang="en-US" dirty="0" smtClean="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48558" y="1609376"/>
            <a:ext cx="3125924" cy="2497766"/>
          </a:xfrm>
          <a:prstGeom prst="rect">
            <a:avLst/>
          </a:prstGeom>
        </p:spPr>
      </p:pic>
      <p:sp>
        <p:nvSpPr>
          <p:cNvPr id="19" name="Google Shape;264;p49"/>
          <p:cNvSpPr txBox="1">
            <a:spLocks/>
          </p:cNvSpPr>
          <p:nvPr/>
        </p:nvSpPr>
        <p:spPr>
          <a:xfrm>
            <a:off x="4572555" y="3731604"/>
            <a:ext cx="829339" cy="379205"/>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l" fontAlgn="base"/>
            <a:r>
              <a:rPr lang="id-ID" dirty="0" smtClean="0"/>
              <a:t>12. Keluar</a:t>
            </a:r>
            <a:endParaRPr lang="en-US" dirty="0" smtClean="0"/>
          </a:p>
        </p:txBody>
      </p:sp>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227" y="2620567"/>
            <a:ext cx="4117229" cy="2199052"/>
          </a:xfrm>
          <a:prstGeom prst="rect">
            <a:avLst/>
          </a:prstGeom>
        </p:spPr>
      </p:pic>
      <p:sp>
        <p:nvSpPr>
          <p:cNvPr id="20" name="Google Shape;264;p49"/>
          <p:cNvSpPr txBox="1">
            <a:spLocks/>
          </p:cNvSpPr>
          <p:nvPr/>
        </p:nvSpPr>
        <p:spPr>
          <a:xfrm>
            <a:off x="1597640" y="1609376"/>
            <a:ext cx="3102356" cy="801388"/>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Login</a:t>
            </a:r>
          </a:p>
          <a:p>
            <a:pPr marL="285750" indent="-285750" algn="just" fontAlgn="base">
              <a:buFontTx/>
              <a:buChar char="-"/>
            </a:pPr>
            <a:r>
              <a:rPr lang="de-DE" dirty="0" smtClean="0"/>
              <a:t>User </a:t>
            </a:r>
            <a:r>
              <a:rPr lang="de-DE" dirty="0"/>
              <a:t>sudah di </a:t>
            </a:r>
            <a:r>
              <a:rPr lang="de-DE" dirty="0" smtClean="0"/>
              <a:t>dalam halaman belanja</a:t>
            </a:r>
            <a:endParaRPr lang="en-US" dirty="0" smtClean="0"/>
          </a:p>
        </p:txBody>
      </p:sp>
      <p:sp>
        <p:nvSpPr>
          <p:cNvPr id="17" name="Right Arrow 16"/>
          <p:cNvSpPr/>
          <p:nvPr/>
        </p:nvSpPr>
        <p:spPr>
          <a:xfrm flipH="1">
            <a:off x="8047365" y="62969"/>
            <a:ext cx="807116" cy="530401"/>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r>
              <a:rPr lang="id-ID" sz="1800" dirty="0" smtClean="0">
                <a:latin typeface="Advent Pro" panose="020B0604020202020204" charset="0"/>
              </a:rPr>
              <a:t>BACK</a:t>
            </a:r>
            <a:endParaRPr lang="en-US" sz="1800" dirty="0">
              <a:latin typeface="Advent Pro" panose="020B0604020202020204" charset="0"/>
            </a:endParaRPr>
          </a:p>
        </p:txBody>
      </p:sp>
      <p:sp>
        <p:nvSpPr>
          <p:cNvPr id="13" name="Google Shape;264;p49"/>
          <p:cNvSpPr txBox="1">
            <a:spLocks/>
          </p:cNvSpPr>
          <p:nvPr/>
        </p:nvSpPr>
        <p:spPr>
          <a:xfrm>
            <a:off x="4870267" y="4185743"/>
            <a:ext cx="1679389" cy="633876"/>
          </a:xfrm>
          <a:prstGeom prst="rect">
            <a:avLst/>
          </a:prstGeom>
          <a:solidFill>
            <a:schemeClr val="bg2">
              <a:lumMod val="50000"/>
            </a:schemeClr>
          </a:solidFill>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Advent Pro Medium"/>
              <a:buNone/>
              <a:defRPr sz="14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1400"/>
              <a:buFont typeface="Advent Pro"/>
              <a:buNone/>
              <a:defRPr sz="1400" b="0" i="0" u="none" strike="noStrike" cap="none">
                <a:solidFill>
                  <a:schemeClr val="lt1"/>
                </a:solidFill>
                <a:latin typeface="Advent Pro"/>
                <a:ea typeface="Advent Pro"/>
                <a:cs typeface="Advent Pro"/>
                <a:sym typeface="Advent Pro"/>
              </a:defRPr>
            </a:lvl9pPr>
          </a:lstStyle>
          <a:p>
            <a:pPr marL="0" indent="0" algn="just" fontAlgn="base"/>
            <a:r>
              <a:rPr lang="en-US" dirty="0" smtClean="0"/>
              <a:t>Syarat:</a:t>
            </a:r>
          </a:p>
          <a:p>
            <a:pPr marL="285750" indent="-285750" algn="just" fontAlgn="base">
              <a:buFontTx/>
              <a:buChar char="-"/>
            </a:pPr>
            <a:r>
              <a:rPr lang="en-US" dirty="0" smtClean="0"/>
              <a:t>User sudah </a:t>
            </a:r>
            <a:r>
              <a:rPr lang="en-US" dirty="0" smtClean="0"/>
              <a:t>Login</a:t>
            </a:r>
            <a:endParaRPr lang="en-US" dirty="0" smtClean="0"/>
          </a:p>
        </p:txBody>
      </p:sp>
    </p:spTree>
    <p:extLst>
      <p:ext uri="{BB962C8B-B14F-4D97-AF65-F5344CB8AC3E}">
        <p14:creationId xmlns:p14="http://schemas.microsoft.com/office/powerpoint/2010/main" val="1771990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500"/>
                                        <p:tgtEl>
                                          <p:spTgt spid="2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3"/>
                                        </p:tgtEl>
                                        <p:attrNameLst>
                                          <p:attrName>style.visibility</p:attrName>
                                        </p:attrNameLst>
                                      </p:cBhvr>
                                      <p:to>
                                        <p:strVal val="visible"/>
                                      </p:to>
                                    </p:set>
                                    <p:animEffect transition="in" filter="fade">
                                      <p:cBhvr>
                                        <p:cTn id="11" dur="500"/>
                                        <p:tgtEl>
                                          <p:spTgt spid="283"/>
                                        </p:tgtEl>
                                      </p:cBhvr>
                                    </p:animEffect>
                                  </p:childTnLst>
                                </p:cTn>
                              </p:par>
                              <p:par>
                                <p:cTn id="12" presetID="10" presetClass="entr" presetSubtype="0" fill="hold" nodeType="withEffect">
                                  <p:stCondLst>
                                    <p:cond delay="0"/>
                                  </p:stCondLst>
                                  <p:childTnLst>
                                    <p:set>
                                      <p:cBhvr>
                                        <p:cTn id="13" dur="1" fill="hold">
                                          <p:stCondLst>
                                            <p:cond delay="0"/>
                                          </p:stCondLst>
                                        </p:cTn>
                                        <p:tgtEl>
                                          <p:spTgt spid="284"/>
                                        </p:tgtEl>
                                        <p:attrNameLst>
                                          <p:attrName>style.visibility</p:attrName>
                                        </p:attrNameLst>
                                      </p:cBhvr>
                                      <p:to>
                                        <p:strVal val="visible"/>
                                      </p:to>
                                    </p:set>
                                    <p:animEffect transition="in" filter="fade">
                                      <p:cBhvr>
                                        <p:cTn id="14" dur="500"/>
                                        <p:tgtEl>
                                          <p:spTgt spid="28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
                                            <p:bg/>
                                          </p:spTgt>
                                        </p:tgtEl>
                                        <p:attrNameLst>
                                          <p:attrName>style.visibility</p:attrName>
                                        </p:attrNameLst>
                                      </p:cBhvr>
                                      <p:to>
                                        <p:strVal val="visible"/>
                                      </p:to>
                                    </p:set>
                                    <p:animEffect transition="in" filter="fade">
                                      <p:cBhvr>
                                        <p:cTn id="18" dur="500"/>
                                        <p:tgtEl>
                                          <p:spTgt spid="15">
                                            <p:bg/>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bg/>
                                          </p:spTgt>
                                        </p:tgtEl>
                                        <p:attrNameLst>
                                          <p:attrName>style.visibility</p:attrName>
                                        </p:attrNameLst>
                                      </p:cBhvr>
                                      <p:to>
                                        <p:strVal val="visible"/>
                                      </p:to>
                                    </p:set>
                                    <p:animEffect transition="in" filter="fade">
                                      <p:cBhvr>
                                        <p:cTn id="25" dur="500"/>
                                        <p:tgtEl>
                                          <p:spTgt spid="20">
                                            <p:bg/>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xEl>
                                              <p:pRg st="0" end="0"/>
                                            </p:txEl>
                                          </p:spTgt>
                                        </p:tgtEl>
                                        <p:attrNameLst>
                                          <p:attrName>style.visibility</p:attrName>
                                        </p:attrNameLst>
                                      </p:cBhvr>
                                      <p:to>
                                        <p:strVal val="visible"/>
                                      </p:to>
                                    </p:set>
                                    <p:animEffect transition="in" filter="fade">
                                      <p:cBhvr>
                                        <p:cTn id="28" dur="500"/>
                                        <p:tgtEl>
                                          <p:spTgt spid="20">
                                            <p:txEl>
                                              <p:pRg st="0" end="0"/>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xEl>
                                              <p:pRg st="1" end="1"/>
                                            </p:txEl>
                                          </p:spTgt>
                                        </p:tgtEl>
                                        <p:attrNameLst>
                                          <p:attrName>style.visibility</p:attrName>
                                        </p:attrNameLst>
                                      </p:cBhvr>
                                      <p:to>
                                        <p:strVal val="visible"/>
                                      </p:to>
                                    </p:set>
                                    <p:animEffect transition="in" filter="fade">
                                      <p:cBhvr>
                                        <p:cTn id="31" dur="500"/>
                                        <p:tgtEl>
                                          <p:spTgt spid="20">
                                            <p:txEl>
                                              <p:pRg st="1" end="1"/>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xEl>
                                              <p:pRg st="2" end="2"/>
                                            </p:txEl>
                                          </p:spTgt>
                                        </p:tgtEl>
                                        <p:attrNameLst>
                                          <p:attrName>style.visibility</p:attrName>
                                        </p:attrNameLst>
                                      </p:cBhvr>
                                      <p:to>
                                        <p:strVal val="visible"/>
                                      </p:to>
                                    </p:set>
                                    <p:animEffect transition="in" filter="fade">
                                      <p:cBhvr>
                                        <p:cTn id="34" dur="500"/>
                                        <p:tgtEl>
                                          <p:spTgt spid="20">
                                            <p:txEl>
                                              <p:pRg st="2" end="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19">
                                            <p:bg/>
                                          </p:spTgt>
                                        </p:tgtEl>
                                        <p:attrNameLst>
                                          <p:attrName>style.visibility</p:attrName>
                                        </p:attrNameLst>
                                      </p:cBhvr>
                                      <p:to>
                                        <p:strVal val="visible"/>
                                      </p:to>
                                    </p:set>
                                    <p:animEffect transition="in" filter="fade">
                                      <p:cBhvr>
                                        <p:cTn id="41" dur="500"/>
                                        <p:tgtEl>
                                          <p:spTgt spid="19">
                                            <p:bg/>
                                          </p:spTgt>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19">
                                            <p:txEl>
                                              <p:pRg st="0" end="0"/>
                                            </p:txEl>
                                          </p:spTgt>
                                        </p:tgtEl>
                                        <p:attrNameLst>
                                          <p:attrName>style.visibility</p:attrName>
                                        </p:attrNameLst>
                                      </p:cBhvr>
                                      <p:to>
                                        <p:strVal val="visible"/>
                                      </p:to>
                                    </p:set>
                                    <p:animEffect transition="in" filter="fade">
                                      <p:cBhvr>
                                        <p:cTn id="45" dur="500"/>
                                        <p:tgtEl>
                                          <p:spTgt spid="19">
                                            <p:txEl>
                                              <p:pRg st="0" end="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3">
                                            <p:bg/>
                                          </p:spTgt>
                                        </p:tgtEl>
                                        <p:attrNameLst>
                                          <p:attrName>style.visibility</p:attrName>
                                        </p:attrNameLst>
                                      </p:cBhvr>
                                      <p:to>
                                        <p:strVal val="visible"/>
                                      </p:to>
                                    </p:set>
                                    <p:animEffect transition="in" filter="fade">
                                      <p:cBhvr>
                                        <p:cTn id="48" dur="500"/>
                                        <p:tgtEl>
                                          <p:spTgt spid="13">
                                            <p:bg/>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3">
                                            <p:txEl>
                                              <p:pRg st="0" end="0"/>
                                            </p:txEl>
                                          </p:spTgt>
                                        </p:tgtEl>
                                        <p:attrNameLst>
                                          <p:attrName>style.visibility</p:attrName>
                                        </p:attrNameLst>
                                      </p:cBhvr>
                                      <p:to>
                                        <p:strVal val="visible"/>
                                      </p:to>
                                    </p:set>
                                    <p:animEffect transition="in" filter="fade">
                                      <p:cBhvr>
                                        <p:cTn id="51" dur="500"/>
                                        <p:tgtEl>
                                          <p:spTgt spid="13">
                                            <p:txEl>
                                              <p:pRg st="0" end="0"/>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3">
                                            <p:txEl>
                                              <p:pRg st="1" end="1"/>
                                            </p:txEl>
                                          </p:spTgt>
                                        </p:tgtEl>
                                        <p:attrNameLst>
                                          <p:attrName>style.visibility</p:attrName>
                                        </p:attrNameLst>
                                      </p:cBhvr>
                                      <p:to>
                                        <p:strVal val="visible"/>
                                      </p:to>
                                    </p:set>
                                    <p:animEffect transition="in" filter="fade">
                                      <p:cBhvr>
                                        <p:cTn id="54" dur="500"/>
                                        <p:tgtEl>
                                          <p:spTgt spid="13">
                                            <p:txEl>
                                              <p:pRg st="1" end="1"/>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fade">
                                      <p:cBhvr>
                                        <p:cTn id="5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P spid="15" grpId="0" build="p" animBg="1"/>
      <p:bldP spid="19" grpId="0" build="p" animBg="1"/>
      <p:bldP spid="20" grpId="0" build="p" animBg="1"/>
      <p:bldP spid="13" grpId="0"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41"/>
          <p:cNvSpPr txBox="1">
            <a:spLocks noGrp="1"/>
          </p:cNvSpPr>
          <p:nvPr>
            <p:ph type="title"/>
          </p:nvPr>
        </p:nvSpPr>
        <p:spPr>
          <a:xfrm>
            <a:off x="667965" y="1724510"/>
            <a:ext cx="7792800" cy="1353970"/>
          </a:xfrm>
          <a:prstGeom prst="rect">
            <a:avLst/>
          </a:prstGeom>
        </p:spPr>
        <p:txBody>
          <a:bodyPr spcFirstLastPara="1" wrap="square" lIns="91425" tIns="91425" rIns="91425" bIns="91425" anchor="t" anchorCtr="0">
            <a:noAutofit/>
          </a:bodyPr>
          <a:lstStyle/>
          <a:p>
            <a:pPr algn="ctr"/>
            <a:r>
              <a:rPr lang="en-US" sz="2000" dirty="0"/>
              <a:t>Mochammad </a:t>
            </a:r>
            <a:r>
              <a:rPr lang="en-US" sz="2000" dirty="0" smtClean="0"/>
              <a:t>Fiqri</a:t>
            </a:r>
            <a:r>
              <a:rPr lang="id-ID" sz="2000" dirty="0" smtClean="0"/>
              <a:t> </a:t>
            </a:r>
            <a:r>
              <a:rPr lang="en-US" sz="2000" dirty="0" smtClean="0"/>
              <a:t>A </a:t>
            </a:r>
            <a:r>
              <a:rPr lang="id-ID" sz="2000" dirty="0" smtClean="0"/>
              <a:t>( </a:t>
            </a:r>
            <a:r>
              <a:rPr lang="en-US" sz="2000" dirty="0" smtClean="0"/>
              <a:t>2019230084</a:t>
            </a:r>
            <a:r>
              <a:rPr lang="id-ID" sz="2000" dirty="0" smtClean="0"/>
              <a:t> )</a:t>
            </a:r>
            <a:r>
              <a:rPr lang="en-US" sz="2000" dirty="0"/>
              <a:t/>
            </a:r>
            <a:br>
              <a:rPr lang="en-US" sz="2000" dirty="0"/>
            </a:br>
            <a:r>
              <a:rPr lang="en-US" sz="2000" dirty="0" err="1"/>
              <a:t>Albantani</a:t>
            </a:r>
            <a:r>
              <a:rPr lang="en-US" sz="2000" dirty="0"/>
              <a:t> </a:t>
            </a:r>
            <a:r>
              <a:rPr lang="en-US" sz="2000" dirty="0" err="1"/>
              <a:t>Meiditya</a:t>
            </a:r>
            <a:r>
              <a:rPr lang="en-US" sz="2000" dirty="0"/>
              <a:t> Hasan </a:t>
            </a:r>
            <a:r>
              <a:rPr lang="id-ID" sz="2000" dirty="0" smtClean="0"/>
              <a:t>( </a:t>
            </a:r>
            <a:r>
              <a:rPr lang="en-US" sz="2000" dirty="0" smtClean="0"/>
              <a:t>2019230131</a:t>
            </a:r>
            <a:r>
              <a:rPr lang="id-ID" sz="2000" dirty="0" smtClean="0"/>
              <a:t> )</a:t>
            </a:r>
            <a:r>
              <a:rPr lang="en-US" sz="2000" dirty="0"/>
              <a:t/>
            </a:r>
            <a:br>
              <a:rPr lang="en-US" sz="2000" dirty="0"/>
            </a:br>
            <a:r>
              <a:rPr lang="en-US" sz="2000" dirty="0"/>
              <a:t>Sebastian Bagus </a:t>
            </a:r>
            <a:r>
              <a:rPr lang="en-US" sz="2000" dirty="0" err="1"/>
              <a:t>Kurniawan</a:t>
            </a:r>
            <a:r>
              <a:rPr lang="en-US" sz="2000" dirty="0"/>
              <a:t> </a:t>
            </a:r>
            <a:r>
              <a:rPr lang="id-ID" sz="2000" dirty="0" smtClean="0"/>
              <a:t>( </a:t>
            </a:r>
            <a:r>
              <a:rPr lang="en-US" sz="2000" dirty="0" smtClean="0"/>
              <a:t>2019230142</a:t>
            </a:r>
            <a:r>
              <a:rPr lang="id-ID" sz="2000" dirty="0" smtClean="0"/>
              <a:t> )</a:t>
            </a:r>
            <a:r>
              <a:rPr lang="en-US" sz="2000" dirty="0"/>
              <a:t/>
            </a:r>
            <a:br>
              <a:rPr lang="en-US" sz="2000" dirty="0"/>
            </a:br>
            <a:r>
              <a:rPr lang="en-US" sz="2000" dirty="0"/>
              <a:t>Muhamad Nizar </a:t>
            </a:r>
            <a:r>
              <a:rPr lang="en-US" sz="2000" dirty="0" smtClean="0"/>
              <a:t>Sani</a:t>
            </a:r>
            <a:r>
              <a:rPr lang="id-ID" sz="2000" dirty="0" smtClean="0"/>
              <a:t> (</a:t>
            </a:r>
            <a:r>
              <a:rPr lang="en-US" sz="2000" dirty="0" smtClean="0"/>
              <a:t> 2019230149</a:t>
            </a:r>
            <a:r>
              <a:rPr lang="id-ID" sz="2000" dirty="0" smtClean="0"/>
              <a:t> )</a:t>
            </a:r>
            <a:endParaRPr sz="2000" dirty="0"/>
          </a:p>
        </p:txBody>
      </p:sp>
      <p:sp>
        <p:nvSpPr>
          <p:cNvPr id="3" name="Right Arrow 2">
            <a:hlinkClick r:id="" action="ppaction://hlinkshowjump?jump=nextslide"/>
          </p:cNvPr>
          <p:cNvSpPr/>
          <p:nvPr/>
        </p:nvSpPr>
        <p:spPr>
          <a:xfrm>
            <a:off x="8157681" y="205482"/>
            <a:ext cx="780835" cy="431515"/>
          </a:xfrm>
          <a:prstGeom prst="rightArrow">
            <a:avLst/>
          </a:prstGeom>
          <a:solidFill>
            <a:srgbClr val="9E8385"/>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NEXT</a:t>
            </a:r>
            <a:endParaRPr lang="en-US" dirty="0">
              <a:latin typeface="Advent Pro" panose="020B0604020202020204" charset="0"/>
            </a:endParaRPr>
          </a:p>
        </p:txBody>
      </p:sp>
      <p:sp>
        <p:nvSpPr>
          <p:cNvPr id="6" name="Google Shape;160;p41"/>
          <p:cNvSpPr txBox="1">
            <a:spLocks/>
          </p:cNvSpPr>
          <p:nvPr/>
        </p:nvSpPr>
        <p:spPr>
          <a:xfrm>
            <a:off x="688520" y="3492350"/>
            <a:ext cx="7792800" cy="7900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Bungee"/>
              <a:buNone/>
              <a:defRPr sz="2400" b="0" i="0" u="none" strike="noStrike" cap="none">
                <a:solidFill>
                  <a:schemeClr val="lt1"/>
                </a:solidFill>
                <a:latin typeface="Bungee"/>
                <a:ea typeface="Bungee"/>
                <a:cs typeface="Bungee"/>
                <a:sym typeface="Bungee"/>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pPr algn="ctr"/>
            <a:r>
              <a:rPr lang="id-ID" sz="2000" dirty="0" smtClean="0"/>
              <a:t>Teknik informasi</a:t>
            </a:r>
          </a:p>
          <a:p>
            <a:pPr algn="ctr"/>
            <a:r>
              <a:rPr lang="id-ID" sz="2000" dirty="0" smtClean="0"/>
              <a:t>Universitas darma persada</a:t>
            </a:r>
            <a:endParaRPr lang="en-US" sz="2000" dirty="0"/>
          </a:p>
        </p:txBody>
      </p:sp>
      <p:sp>
        <p:nvSpPr>
          <p:cNvPr id="9" name="Right Arrow 8">
            <a:hlinkClick r:id="" action="ppaction://hlinkshowjump?jump=previousslide"/>
          </p:cNvPr>
          <p:cNvSpPr/>
          <p:nvPr/>
        </p:nvSpPr>
        <p:spPr>
          <a:xfrm flipH="1">
            <a:off x="7295678" y="196660"/>
            <a:ext cx="780835" cy="431515"/>
          </a:xfrm>
          <a:prstGeom prst="rightArrow">
            <a:avLst/>
          </a:prstGeom>
          <a:solidFill>
            <a:srgbClr val="9E8385"/>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Back</a:t>
            </a:r>
            <a:endParaRPr lang="en-US" dirty="0">
              <a:latin typeface="Advent Pro" panose="020B0604020202020204"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6"/>
        <p:cNvGrpSpPr/>
        <p:nvPr/>
      </p:nvGrpSpPr>
      <p:grpSpPr>
        <a:xfrm>
          <a:off x="0" y="0"/>
          <a:ext cx="0" cy="0"/>
          <a:chOff x="0" y="0"/>
          <a:chExt cx="0" cy="0"/>
        </a:xfrm>
      </p:grpSpPr>
      <p:sp>
        <p:nvSpPr>
          <p:cNvPr id="39" name="Google Shape;204;p44"/>
          <p:cNvSpPr txBox="1">
            <a:spLocks/>
          </p:cNvSpPr>
          <p:nvPr/>
        </p:nvSpPr>
        <p:spPr>
          <a:xfrm>
            <a:off x="6025224" y="2901553"/>
            <a:ext cx="776268"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Tujuan</a:t>
            </a:r>
            <a:endParaRPr lang="id-ID" dirty="0"/>
          </a:p>
        </p:txBody>
      </p:sp>
      <p:sp>
        <p:nvSpPr>
          <p:cNvPr id="36" name="Google Shape;204;p44"/>
          <p:cNvSpPr txBox="1">
            <a:spLocks noGrp="1"/>
          </p:cNvSpPr>
          <p:nvPr>
            <p:ph type="subTitle" idx="1"/>
          </p:nvPr>
        </p:nvSpPr>
        <p:spPr>
          <a:xfrm>
            <a:off x="1706271" y="2901553"/>
            <a:ext cx="1425822" cy="42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solidFill>
                  <a:schemeClr val="hlink"/>
                </a:solidFill>
                <a:uFill>
                  <a:noFill/>
                </a:uFill>
              </a:rPr>
              <a:t>Latar Belakang</a:t>
            </a:r>
            <a:endParaRPr dirty="0">
              <a:solidFill>
                <a:schemeClr val="lt1"/>
              </a:solidFill>
            </a:endParaRPr>
          </a:p>
        </p:txBody>
      </p:sp>
      <p:sp>
        <p:nvSpPr>
          <p:cNvPr id="167" name="Google Shape;167;p42"/>
          <p:cNvSpPr txBox="1">
            <a:spLocks noGrp="1"/>
          </p:cNvSpPr>
          <p:nvPr>
            <p:ph type="ctrTitle"/>
          </p:nvPr>
        </p:nvSpPr>
        <p:spPr>
          <a:xfrm>
            <a:off x="2423160" y="2307763"/>
            <a:ext cx="4297680" cy="70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sz="4000" dirty="0" smtClean="0"/>
              <a:t>pendahuluan</a:t>
            </a:r>
            <a:endParaRPr sz="4000" dirty="0">
              <a:solidFill>
                <a:schemeClr val="lt1"/>
              </a:solidFill>
            </a:endParaRPr>
          </a:p>
        </p:txBody>
      </p:sp>
      <p:sp>
        <p:nvSpPr>
          <p:cNvPr id="21" name="Right Arrow 20">
            <a:hlinkClick r:id="" action="ppaction://hlinkshowjump?jump=previousslide"/>
          </p:cNvPr>
          <p:cNvSpPr/>
          <p:nvPr/>
        </p:nvSpPr>
        <p:spPr>
          <a:xfrm flipH="1">
            <a:off x="7295678" y="196660"/>
            <a:ext cx="780835" cy="431515"/>
          </a:xfrm>
          <a:prstGeom prst="rightArrow">
            <a:avLst/>
          </a:prstGeom>
          <a:solidFill>
            <a:srgbClr val="9E8385"/>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Back</a:t>
            </a:r>
            <a:endParaRPr lang="en-US" dirty="0">
              <a:latin typeface="Advent Pro" panose="020B0604020202020204" charset="0"/>
            </a:endParaRPr>
          </a:p>
        </p:txBody>
      </p:sp>
      <p:sp>
        <p:nvSpPr>
          <p:cNvPr id="11" name="Right Arrow 10">
            <a:hlinkClick r:id="rId4" action="ppaction://hlinksldjump"/>
          </p:cNvPr>
          <p:cNvSpPr/>
          <p:nvPr/>
        </p:nvSpPr>
        <p:spPr>
          <a:xfrm>
            <a:off x="8168982" y="206934"/>
            <a:ext cx="780835" cy="431515"/>
          </a:xfrm>
          <a:prstGeom prst="rightArrow">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latin typeface="Advent Pro" panose="020B0604020202020204" charset="0"/>
              </a:rPr>
              <a:t>Next</a:t>
            </a:r>
            <a:endParaRPr lang="en-US" dirty="0">
              <a:latin typeface="Advent Pro" panose="020B0604020202020204" charset="0"/>
            </a:endParaRPr>
          </a:p>
        </p:txBody>
      </p:sp>
      <p:sp>
        <p:nvSpPr>
          <p:cNvPr id="29" name="Google Shape;203;p44">
            <a:hlinkClick r:id="rId5" action="ppaction://hlinksldjump"/>
          </p:cNvPr>
          <p:cNvSpPr/>
          <p:nvPr/>
        </p:nvSpPr>
        <p:spPr>
          <a:xfrm>
            <a:off x="1474724" y="2901553"/>
            <a:ext cx="1896872"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 name="Google Shape;203;p44">
            <a:hlinkClick r:id="rId6" action="ppaction://hlinksldjump"/>
          </p:cNvPr>
          <p:cNvSpPr/>
          <p:nvPr/>
        </p:nvSpPr>
        <p:spPr>
          <a:xfrm>
            <a:off x="5481084" y="2901553"/>
            <a:ext cx="1896872"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 name="Google Shape;204;p44"/>
          <p:cNvSpPr txBox="1">
            <a:spLocks/>
          </p:cNvSpPr>
          <p:nvPr/>
        </p:nvSpPr>
        <p:spPr>
          <a:xfrm>
            <a:off x="3612860" y="2901553"/>
            <a:ext cx="162696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Rumusan Masalah</a:t>
            </a:r>
            <a:endParaRPr lang="id-ID" dirty="0"/>
          </a:p>
        </p:txBody>
      </p:sp>
      <p:sp>
        <p:nvSpPr>
          <p:cNvPr id="42" name="Google Shape;203;p44">
            <a:hlinkClick r:id="rId7" action="ppaction://hlinksldjump"/>
          </p:cNvPr>
          <p:cNvSpPr/>
          <p:nvPr/>
        </p:nvSpPr>
        <p:spPr>
          <a:xfrm>
            <a:off x="3477904" y="2901553"/>
            <a:ext cx="1896872"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1000" fill="hold"/>
                                        <p:tgtEl>
                                          <p:spTgt spid="29"/>
                                        </p:tgtEl>
                                        <p:attrNameLst>
                                          <p:attrName>ppt_w</p:attrName>
                                        </p:attrNameLst>
                                      </p:cBhvr>
                                      <p:tavLst>
                                        <p:tav tm="0">
                                          <p:val>
                                            <p:fltVal val="0"/>
                                          </p:val>
                                        </p:tav>
                                        <p:tav tm="100000">
                                          <p:val>
                                            <p:strVal val="#ppt_w"/>
                                          </p:val>
                                        </p:tav>
                                      </p:tavLst>
                                    </p:anim>
                                    <p:anim calcmode="lin" valueType="num">
                                      <p:cBhvr>
                                        <p:cTn id="8" dur="1000" fill="hold"/>
                                        <p:tgtEl>
                                          <p:spTgt spid="29"/>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p:cTn id="11" dur="1000" fill="hold"/>
                                        <p:tgtEl>
                                          <p:spTgt spid="32"/>
                                        </p:tgtEl>
                                        <p:attrNameLst>
                                          <p:attrName>ppt_w</p:attrName>
                                        </p:attrNameLst>
                                      </p:cBhvr>
                                      <p:tavLst>
                                        <p:tav tm="0">
                                          <p:val>
                                            <p:fltVal val="0"/>
                                          </p:val>
                                        </p:tav>
                                        <p:tav tm="100000">
                                          <p:val>
                                            <p:strVal val="#ppt_w"/>
                                          </p:val>
                                        </p:tav>
                                      </p:tavLst>
                                    </p:anim>
                                    <p:anim calcmode="lin" valueType="num">
                                      <p:cBhvr>
                                        <p:cTn id="12" dur="1000" fill="hold"/>
                                        <p:tgtEl>
                                          <p:spTgt spid="32"/>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anim calcmode="lin" valueType="num">
                                      <p:cBhvr>
                                        <p:cTn id="15" dur="1000" fill="hold"/>
                                        <p:tgtEl>
                                          <p:spTgt spid="36"/>
                                        </p:tgtEl>
                                        <p:attrNameLst>
                                          <p:attrName>ppt_w</p:attrName>
                                        </p:attrNameLst>
                                      </p:cBhvr>
                                      <p:tavLst>
                                        <p:tav tm="0">
                                          <p:val>
                                            <p:fltVal val="0"/>
                                          </p:val>
                                        </p:tav>
                                        <p:tav tm="100000">
                                          <p:val>
                                            <p:strVal val="#ppt_w"/>
                                          </p:val>
                                        </p:tav>
                                      </p:tavLst>
                                    </p:anim>
                                    <p:anim calcmode="lin" valueType="num">
                                      <p:cBhvr>
                                        <p:cTn id="16" dur="1000" fill="hold"/>
                                        <p:tgtEl>
                                          <p:spTgt spid="36"/>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39"/>
                                        </p:tgtEl>
                                        <p:attrNameLst>
                                          <p:attrName>style.visibility</p:attrName>
                                        </p:attrNameLst>
                                      </p:cBhvr>
                                      <p:to>
                                        <p:strVal val="visible"/>
                                      </p:to>
                                    </p:set>
                                    <p:anim calcmode="lin" valueType="num">
                                      <p:cBhvr additive="base">
                                        <p:cTn id="19" dur="1000"/>
                                        <p:tgtEl>
                                          <p:spTgt spid="39"/>
                                        </p:tgtEl>
                                        <p:attrNameLst>
                                          <p:attrName>ppt_w</p:attrName>
                                        </p:attrNameLst>
                                      </p:cBhvr>
                                      <p:tavLst>
                                        <p:tav tm="0">
                                          <p:val>
                                            <p:strVal val="0"/>
                                          </p:val>
                                        </p:tav>
                                        <p:tav tm="100000">
                                          <p:val>
                                            <p:strVal val="#ppt_w"/>
                                          </p:val>
                                        </p:tav>
                                      </p:tavLst>
                                    </p:anim>
                                    <p:anim calcmode="lin" valueType="num">
                                      <p:cBhvr additive="base">
                                        <p:cTn id="20" dur="1000"/>
                                        <p:tgtEl>
                                          <p:spTgt spid="39"/>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40"/>
                                        </p:tgtEl>
                                        <p:attrNameLst>
                                          <p:attrName>style.visibility</p:attrName>
                                        </p:attrNameLst>
                                      </p:cBhvr>
                                      <p:to>
                                        <p:strVal val="visible"/>
                                      </p:to>
                                    </p:set>
                                    <p:anim calcmode="lin" valueType="num">
                                      <p:cBhvr additive="base">
                                        <p:cTn id="23" dur="1000"/>
                                        <p:tgtEl>
                                          <p:spTgt spid="40"/>
                                        </p:tgtEl>
                                        <p:attrNameLst>
                                          <p:attrName>ppt_w</p:attrName>
                                        </p:attrNameLst>
                                      </p:cBhvr>
                                      <p:tavLst>
                                        <p:tav tm="0">
                                          <p:val>
                                            <p:strVal val="0"/>
                                          </p:val>
                                        </p:tav>
                                        <p:tav tm="100000">
                                          <p:val>
                                            <p:strVal val="#ppt_w"/>
                                          </p:val>
                                        </p:tav>
                                      </p:tavLst>
                                    </p:anim>
                                    <p:anim calcmode="lin" valueType="num">
                                      <p:cBhvr additive="base">
                                        <p:cTn id="24" dur="1000"/>
                                        <p:tgtEl>
                                          <p:spTgt spid="40"/>
                                        </p:tgtEl>
                                        <p:attrNameLst>
                                          <p:attrName>ppt_h</p:attrName>
                                        </p:attrNameLst>
                                      </p:cBhvr>
                                      <p:tavLst>
                                        <p:tav tm="0">
                                          <p:val>
                                            <p:strVal val="0"/>
                                          </p:val>
                                        </p:tav>
                                        <p:tav tm="100000">
                                          <p:val>
                                            <p:strVal val="#ppt_h"/>
                                          </p:val>
                                        </p:tav>
                                      </p:tavLst>
                                    </p:anim>
                                  </p:childTnLst>
                                </p:cTn>
                              </p:par>
                              <p:par>
                                <p:cTn id="25" presetID="23" presetClass="entr" presetSubtype="16" fill="hold" nodeType="with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p:cTn id="27" dur="1000" fill="hold"/>
                                        <p:tgtEl>
                                          <p:spTgt spid="42"/>
                                        </p:tgtEl>
                                        <p:attrNameLst>
                                          <p:attrName>ppt_w</p:attrName>
                                        </p:attrNameLst>
                                      </p:cBhvr>
                                      <p:tavLst>
                                        <p:tav tm="0">
                                          <p:val>
                                            <p:fltVal val="0"/>
                                          </p:val>
                                        </p:tav>
                                        <p:tav tm="100000">
                                          <p:val>
                                            <p:strVal val="#ppt_w"/>
                                          </p:val>
                                        </p:tav>
                                      </p:tavLst>
                                    </p:anim>
                                    <p:anim calcmode="lin" valueType="num">
                                      <p:cBhvr>
                                        <p:cTn id="28" dur="1000" fill="hold"/>
                                        <p:tgtEl>
                                          <p:spTgt spid="4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9" name="Google Shape;789;p74"/>
          <p:cNvSpPr txBox="1">
            <a:spLocks noGrp="1"/>
          </p:cNvSpPr>
          <p:nvPr>
            <p:ph type="body" idx="2"/>
          </p:nvPr>
        </p:nvSpPr>
        <p:spPr>
          <a:xfrm>
            <a:off x="716527" y="1067380"/>
            <a:ext cx="7843315" cy="1696368"/>
          </a:xfrm>
          <a:prstGeom prst="rect">
            <a:avLst/>
          </a:prstGeom>
        </p:spPr>
        <p:txBody>
          <a:bodyPr spcFirstLastPara="1" wrap="square" lIns="91425" tIns="91425" rIns="91425" bIns="91425" anchor="t" anchorCtr="0">
            <a:noAutofit/>
          </a:bodyPr>
          <a:lstStyle/>
          <a:p>
            <a:pPr marL="127000" indent="0" algn="just">
              <a:buNone/>
            </a:pPr>
            <a:r>
              <a:rPr lang="en-US" dirty="0" smtClean="0"/>
              <a:t>penulis </a:t>
            </a:r>
            <a:r>
              <a:rPr lang="en-US" dirty="0"/>
              <a:t>memiliki ide untuk membangun sebuah sistem pada </a:t>
            </a:r>
            <a:r>
              <a:rPr lang="en-US" i="1" dirty="0"/>
              <a:t>minimarket</a:t>
            </a:r>
            <a:r>
              <a:rPr lang="en-US" dirty="0"/>
              <a:t> dimana sistem bisa melakukan pemesanan barang dan memproses data pesanan, dari yang masih menggunakan buku atau kertas sebagai media transaksi menjadi sistem yang berbasis teknologi komputer, karena dapat mempermudah proses transaksi dan mempermudah pengontrolan produk. Oleh karena itu, penulis ingin mengajukan sebuah proposal penelitian tugas akhir dengan topik “</a:t>
            </a:r>
            <a:r>
              <a:rPr lang="en-US" b="1" i="1" dirty="0"/>
              <a:t>Easy Shopping in Minimarket</a:t>
            </a:r>
            <a:r>
              <a:rPr lang="en-US" dirty="0"/>
              <a:t>.”</a:t>
            </a:r>
            <a:endParaRPr dirty="0"/>
          </a:p>
        </p:txBody>
      </p:sp>
      <p:sp>
        <p:nvSpPr>
          <p:cNvPr id="790" name="Google Shape;790;p74"/>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Latar belakang</a:t>
            </a:r>
            <a:endParaRPr dirty="0"/>
          </a:p>
        </p:txBody>
      </p:sp>
      <p:grpSp>
        <p:nvGrpSpPr>
          <p:cNvPr id="804" name="Google Shape;804;p74"/>
          <p:cNvGrpSpPr/>
          <p:nvPr/>
        </p:nvGrpSpPr>
        <p:grpSpPr>
          <a:xfrm>
            <a:off x="8476825" y="183200"/>
            <a:ext cx="432300" cy="372900"/>
            <a:chOff x="8476825" y="183200"/>
            <a:chExt cx="432300" cy="372900"/>
          </a:xfrm>
        </p:grpSpPr>
        <p:sp>
          <p:nvSpPr>
            <p:cNvPr id="805" name="Google Shape;805;p74">
              <a:hlinkClick r:id="" action="ppaction://hlinkshowjump?jump=firstslide"/>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806" name="Google Shape;806;p74">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2" name="Picture 1">
            <a:hlinkClick r:id="rId4" action="ppaction://hlinksldjump"/>
          </p:cNvPr>
          <p:cNvPicPr>
            <a:picLocks noChangeAspect="1"/>
          </p:cNvPicPr>
          <p:nvPr/>
        </p:nvPicPr>
        <p:blipFill>
          <a:blip r:embed="rId5"/>
          <a:stretch>
            <a:fillRect/>
          </a:stretch>
        </p:blipFill>
        <p:spPr>
          <a:xfrm>
            <a:off x="7547911" y="140963"/>
            <a:ext cx="804742" cy="457240"/>
          </a:xfrm>
          <a:prstGeom prst="rect">
            <a:avLst/>
          </a:prstGeom>
        </p:spPr>
      </p:pic>
    </p:spTree>
    <p:extLst>
      <p:ext uri="{BB962C8B-B14F-4D97-AF65-F5344CB8AC3E}">
        <p14:creationId xmlns:p14="http://schemas.microsoft.com/office/powerpoint/2010/main" val="2532394614"/>
      </p:ext>
    </p:extLst>
  </p:cSld>
  <p:clrMapOvr>
    <a:masterClrMapping/>
  </p:clrMapOvr>
  <p:transition spd="slow">
    <p:push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9" name="Google Shape;789;p74"/>
          <p:cNvSpPr txBox="1">
            <a:spLocks noGrp="1"/>
          </p:cNvSpPr>
          <p:nvPr>
            <p:ph type="body" idx="2"/>
          </p:nvPr>
        </p:nvSpPr>
        <p:spPr>
          <a:xfrm>
            <a:off x="716527" y="1067380"/>
            <a:ext cx="7843315" cy="1881303"/>
          </a:xfrm>
          <a:prstGeom prst="rect">
            <a:avLst/>
          </a:prstGeom>
        </p:spPr>
        <p:txBody>
          <a:bodyPr spcFirstLastPara="1" wrap="square" lIns="91425" tIns="91425" rIns="91425" bIns="91425" anchor="t" anchorCtr="0">
            <a:noAutofit/>
          </a:bodyPr>
          <a:lstStyle/>
          <a:p>
            <a:pPr fontAlgn="base"/>
            <a:r>
              <a:rPr lang="en-US" dirty="0"/>
              <a:t>Bagaimana sistem bisa memproses data pemesan ?</a:t>
            </a:r>
          </a:p>
          <a:p>
            <a:pPr fontAlgn="base"/>
            <a:r>
              <a:rPr lang="en-US" dirty="0"/>
              <a:t>Bagaimana sistem bisa meretur barang yang dibeli ?</a:t>
            </a:r>
          </a:p>
          <a:p>
            <a:pPr fontAlgn="base"/>
            <a:r>
              <a:rPr lang="en-US" dirty="0"/>
              <a:t>Bagaimana sistem bisa menghitung kembalian dari jumlah pembayaran?</a:t>
            </a:r>
          </a:p>
          <a:p>
            <a:pPr fontAlgn="base"/>
            <a:r>
              <a:rPr lang="en-US" dirty="0"/>
              <a:t>Bagaimana sistem bisa </a:t>
            </a:r>
            <a:r>
              <a:rPr lang="en-US" dirty="0" err="1"/>
              <a:t>meng</a:t>
            </a:r>
            <a:r>
              <a:rPr lang="en-US" dirty="0"/>
              <a:t>-update stok produk ?</a:t>
            </a:r>
          </a:p>
          <a:p>
            <a:pPr fontAlgn="base"/>
            <a:r>
              <a:rPr lang="en-US" dirty="0"/>
              <a:t>Bagaimana sistem bisa menambahkan produk baru?</a:t>
            </a:r>
          </a:p>
          <a:p>
            <a:pPr fontAlgn="base"/>
            <a:r>
              <a:rPr lang="en-US" dirty="0"/>
              <a:t>Bagaimana sistem bisa menghapus produk?</a:t>
            </a:r>
          </a:p>
          <a:p>
            <a:pPr fontAlgn="base"/>
            <a:r>
              <a:rPr lang="en-US" dirty="0"/>
              <a:t>Bagaimana sistem bisa membuat </a:t>
            </a:r>
            <a:r>
              <a:rPr lang="en-US" dirty="0" err="1"/>
              <a:t>Struk</a:t>
            </a:r>
            <a:r>
              <a:rPr lang="en-US" dirty="0"/>
              <a:t> Belanja secara otomatis?</a:t>
            </a:r>
          </a:p>
        </p:txBody>
      </p:sp>
      <p:sp>
        <p:nvSpPr>
          <p:cNvPr id="790" name="Google Shape;790;p74"/>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Rumusan masalah</a:t>
            </a:r>
            <a:endParaRPr dirty="0"/>
          </a:p>
        </p:txBody>
      </p:sp>
      <p:grpSp>
        <p:nvGrpSpPr>
          <p:cNvPr id="804" name="Google Shape;804;p74"/>
          <p:cNvGrpSpPr/>
          <p:nvPr/>
        </p:nvGrpSpPr>
        <p:grpSpPr>
          <a:xfrm>
            <a:off x="8476825" y="183200"/>
            <a:ext cx="432300" cy="372900"/>
            <a:chOff x="8476825" y="183200"/>
            <a:chExt cx="432300" cy="372900"/>
          </a:xfrm>
        </p:grpSpPr>
        <p:sp>
          <p:nvSpPr>
            <p:cNvPr id="805" name="Google Shape;805;p74">
              <a:hlinkClick r:id="" action="ppaction://hlinkshowjump?jump=firstslide"/>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806" name="Google Shape;806;p74">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2" name="Picture 1">
            <a:hlinkClick r:id="rId4" action="ppaction://hlinksldjump"/>
          </p:cNvPr>
          <p:cNvPicPr>
            <a:picLocks noChangeAspect="1"/>
          </p:cNvPicPr>
          <p:nvPr/>
        </p:nvPicPr>
        <p:blipFill>
          <a:blip r:embed="rId5"/>
          <a:stretch>
            <a:fillRect/>
          </a:stretch>
        </p:blipFill>
        <p:spPr>
          <a:xfrm>
            <a:off x="7547911" y="140963"/>
            <a:ext cx="804742" cy="457240"/>
          </a:xfrm>
          <a:prstGeom prst="rect">
            <a:avLst/>
          </a:prstGeom>
        </p:spPr>
      </p:pic>
    </p:spTree>
    <p:extLst>
      <p:ext uri="{BB962C8B-B14F-4D97-AF65-F5344CB8AC3E}">
        <p14:creationId xmlns:p14="http://schemas.microsoft.com/office/powerpoint/2010/main" val="1414830929"/>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9" name="Google Shape;789;p74"/>
          <p:cNvSpPr txBox="1">
            <a:spLocks noGrp="1"/>
          </p:cNvSpPr>
          <p:nvPr>
            <p:ph type="body" idx="2"/>
          </p:nvPr>
        </p:nvSpPr>
        <p:spPr>
          <a:xfrm>
            <a:off x="716527" y="1067381"/>
            <a:ext cx="7843315" cy="1131290"/>
          </a:xfrm>
          <a:prstGeom prst="rect">
            <a:avLst/>
          </a:prstGeom>
        </p:spPr>
        <p:txBody>
          <a:bodyPr spcFirstLastPara="1" wrap="square" lIns="91425" tIns="91425" rIns="91425" bIns="91425" anchor="t" anchorCtr="0">
            <a:noAutofit/>
          </a:bodyPr>
          <a:lstStyle/>
          <a:p>
            <a:pPr fontAlgn="base"/>
            <a:r>
              <a:rPr lang="en-US" dirty="0"/>
              <a:t>Dapat merancang sistem pemesanan otomatis di minimarket</a:t>
            </a:r>
          </a:p>
          <a:p>
            <a:pPr fontAlgn="base"/>
            <a:r>
              <a:rPr lang="en-US" dirty="0"/>
              <a:t>Dapat merancang sistem untuk mengontrol produk</a:t>
            </a:r>
          </a:p>
          <a:p>
            <a:pPr fontAlgn="base"/>
            <a:r>
              <a:rPr lang="en-US" dirty="0"/>
              <a:t>Dapat merancang sistem yang bisa memproses kembalian secara otomatis</a:t>
            </a:r>
          </a:p>
          <a:p>
            <a:pPr fontAlgn="base"/>
            <a:r>
              <a:rPr lang="en-US" dirty="0"/>
              <a:t>Dapat membuat </a:t>
            </a:r>
            <a:r>
              <a:rPr lang="en-US" dirty="0" err="1"/>
              <a:t>Struk</a:t>
            </a:r>
            <a:r>
              <a:rPr lang="en-US" dirty="0"/>
              <a:t> Belanja secara otomatis</a:t>
            </a:r>
          </a:p>
        </p:txBody>
      </p:sp>
      <p:sp>
        <p:nvSpPr>
          <p:cNvPr id="790" name="Google Shape;790;p74"/>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TUJUAN</a:t>
            </a:r>
            <a:endParaRPr dirty="0"/>
          </a:p>
        </p:txBody>
      </p:sp>
      <p:pic>
        <p:nvPicPr>
          <p:cNvPr id="2" name="Picture 1">
            <a:hlinkClick r:id="rId3" action="ppaction://hlinksldjump"/>
          </p:cNvPr>
          <p:cNvPicPr>
            <a:picLocks noChangeAspect="1"/>
          </p:cNvPicPr>
          <p:nvPr/>
        </p:nvPicPr>
        <p:blipFill>
          <a:blip r:embed="rId4"/>
          <a:stretch>
            <a:fillRect/>
          </a:stretch>
        </p:blipFill>
        <p:spPr>
          <a:xfrm>
            <a:off x="7547911" y="140963"/>
            <a:ext cx="804742" cy="457240"/>
          </a:xfrm>
          <a:prstGeom prst="rect">
            <a:avLst/>
          </a:prstGeom>
        </p:spPr>
      </p:pic>
      <p:grpSp>
        <p:nvGrpSpPr>
          <p:cNvPr id="804" name="Google Shape;804;p74"/>
          <p:cNvGrpSpPr/>
          <p:nvPr/>
        </p:nvGrpSpPr>
        <p:grpSpPr>
          <a:xfrm>
            <a:off x="8476825" y="183200"/>
            <a:ext cx="432300" cy="372900"/>
            <a:chOff x="8476825" y="183200"/>
            <a:chExt cx="432300" cy="372900"/>
          </a:xfrm>
        </p:grpSpPr>
        <p:sp>
          <p:nvSpPr>
            <p:cNvPr id="805" name="Google Shape;805;p74">
              <a:hlinkClick r:id="" action="ppaction://hlinkshowjump?jump=firstslide"/>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806" name="Google Shape;806;p74">
              <a:hlinkClick r:id="rId5"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2873500778"/>
      </p:ext>
    </p:extLst>
  </p:cSld>
  <p:clrMapOvr>
    <a:masterClrMapping/>
  </p:clrMapOvr>
  <p:transition spd="slow">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0"/>
        <p:cNvGrpSpPr/>
        <p:nvPr/>
      </p:nvGrpSpPr>
      <p:grpSpPr>
        <a:xfrm>
          <a:off x="0" y="0"/>
          <a:ext cx="0" cy="0"/>
          <a:chOff x="0" y="0"/>
          <a:chExt cx="0" cy="0"/>
        </a:xfrm>
      </p:grpSpPr>
      <p:sp>
        <p:nvSpPr>
          <p:cNvPr id="201" name="Google Shape;201;p44"/>
          <p:cNvSpPr txBox="1">
            <a:spLocks noGrp="1"/>
          </p:cNvSpPr>
          <p:nvPr>
            <p:ph type="ctrTitle"/>
          </p:nvPr>
        </p:nvSpPr>
        <p:spPr>
          <a:xfrm>
            <a:off x="2255928" y="1681777"/>
            <a:ext cx="4570500" cy="78402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sz="3600" dirty="0" smtClean="0">
                <a:solidFill>
                  <a:schemeClr val="lt1"/>
                </a:solidFill>
              </a:rPr>
              <a:t>PEMBAHASAN</a:t>
            </a:r>
            <a:endParaRPr sz="3600" dirty="0">
              <a:solidFill>
                <a:schemeClr val="lt1"/>
              </a:solidFill>
            </a:endParaRPr>
          </a:p>
        </p:txBody>
      </p:sp>
      <p:sp>
        <p:nvSpPr>
          <p:cNvPr id="204" name="Google Shape;204;p44"/>
          <p:cNvSpPr txBox="1">
            <a:spLocks noGrp="1"/>
          </p:cNvSpPr>
          <p:nvPr>
            <p:ph type="subTitle" idx="1"/>
          </p:nvPr>
        </p:nvSpPr>
        <p:spPr>
          <a:xfrm>
            <a:off x="2978816" y="2465797"/>
            <a:ext cx="802762" cy="42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solidFill>
                  <a:schemeClr val="hlink"/>
                </a:solidFill>
                <a:uFill>
                  <a:noFill/>
                </a:uFill>
              </a:rPr>
              <a:t>Projek</a:t>
            </a:r>
            <a:endParaRPr dirty="0">
              <a:solidFill>
                <a:schemeClr val="lt1"/>
              </a:solidFill>
            </a:endParaRPr>
          </a:p>
        </p:txBody>
      </p:sp>
      <p:sp>
        <p:nvSpPr>
          <p:cNvPr id="11" name="Google Shape;204;p44"/>
          <p:cNvSpPr txBox="1">
            <a:spLocks/>
          </p:cNvSpPr>
          <p:nvPr/>
        </p:nvSpPr>
        <p:spPr>
          <a:xfrm>
            <a:off x="2615523" y="3037867"/>
            <a:ext cx="1529348"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Kelebihan Projek</a:t>
            </a:r>
            <a:endParaRPr lang="id-ID" dirty="0"/>
          </a:p>
        </p:txBody>
      </p:sp>
      <p:sp>
        <p:nvSpPr>
          <p:cNvPr id="12" name="Right Arrow 11">
            <a:hlinkClick r:id="rId4" action="ppaction://hlinksldjump"/>
          </p:cNvPr>
          <p:cNvSpPr/>
          <p:nvPr/>
        </p:nvSpPr>
        <p:spPr>
          <a:xfrm>
            <a:off x="8167955" y="205482"/>
            <a:ext cx="770561" cy="431515"/>
          </a:xfrm>
          <a:prstGeom prst="rightArrow">
            <a:avLst/>
          </a:prstGeom>
          <a:gradFill flip="none" rotWithShape="1">
            <a:gsLst>
              <a:gs pos="0">
                <a:srgbClr val="59081F">
                  <a:tint val="66000"/>
                  <a:satMod val="160000"/>
                </a:srgbClr>
              </a:gs>
              <a:gs pos="50000">
                <a:srgbClr val="59081F">
                  <a:tint val="44500"/>
                  <a:satMod val="160000"/>
                </a:srgbClr>
              </a:gs>
              <a:gs pos="100000">
                <a:srgbClr val="59081F">
                  <a:tint val="23500"/>
                  <a:satMod val="160000"/>
                </a:srgbClr>
              </a:gs>
            </a:gsLst>
            <a:lin ang="2700000" scaled="1"/>
            <a:tileRect/>
          </a:gra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NEXT</a:t>
            </a:r>
            <a:endParaRPr lang="en-US" dirty="0">
              <a:latin typeface="Advent Pro" panose="020B0604020202020204" charset="0"/>
            </a:endParaRPr>
          </a:p>
        </p:txBody>
      </p:sp>
      <p:sp>
        <p:nvSpPr>
          <p:cNvPr id="13" name="Right Arrow 12">
            <a:hlinkClick r:id="rId5" action="ppaction://hlinksldjump"/>
          </p:cNvPr>
          <p:cNvSpPr/>
          <p:nvPr/>
        </p:nvSpPr>
        <p:spPr>
          <a:xfrm flipH="1">
            <a:off x="7295678" y="196660"/>
            <a:ext cx="780835" cy="431515"/>
          </a:xfrm>
          <a:prstGeom prst="rightArrow">
            <a:avLst/>
          </a:prstGeom>
          <a:gradFill flip="none" rotWithShape="1">
            <a:gsLst>
              <a:gs pos="0">
                <a:srgbClr val="59081F">
                  <a:tint val="66000"/>
                  <a:satMod val="160000"/>
                </a:srgbClr>
              </a:gs>
              <a:gs pos="50000">
                <a:srgbClr val="59081F">
                  <a:tint val="44500"/>
                  <a:satMod val="160000"/>
                </a:srgbClr>
              </a:gs>
              <a:gs pos="100000">
                <a:srgbClr val="59081F">
                  <a:tint val="23500"/>
                  <a:satMod val="160000"/>
                </a:srgbClr>
              </a:gs>
            </a:gsLst>
            <a:lin ang="2700000" scaled="1"/>
            <a:tileRect/>
          </a:gra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Back</a:t>
            </a:r>
            <a:endParaRPr lang="en-US" dirty="0">
              <a:latin typeface="Advent Pro" panose="020B0604020202020204" charset="0"/>
            </a:endParaRPr>
          </a:p>
        </p:txBody>
      </p:sp>
      <p:sp>
        <p:nvSpPr>
          <p:cNvPr id="15" name="Google Shape;204;p44"/>
          <p:cNvSpPr txBox="1">
            <a:spLocks/>
          </p:cNvSpPr>
          <p:nvPr/>
        </p:nvSpPr>
        <p:spPr>
          <a:xfrm>
            <a:off x="4989541" y="3037867"/>
            <a:ext cx="168334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Kekurangan Projek</a:t>
            </a:r>
            <a:endParaRPr lang="id-ID" dirty="0"/>
          </a:p>
        </p:txBody>
      </p:sp>
      <p:sp>
        <p:nvSpPr>
          <p:cNvPr id="19" name="Google Shape;204;p44"/>
          <p:cNvSpPr txBox="1">
            <a:spLocks/>
          </p:cNvSpPr>
          <p:nvPr/>
        </p:nvSpPr>
        <p:spPr>
          <a:xfrm>
            <a:off x="5389421" y="2465797"/>
            <a:ext cx="88358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Diagram</a:t>
            </a:r>
            <a:endParaRPr lang="id-ID" dirty="0"/>
          </a:p>
        </p:txBody>
      </p:sp>
      <p:sp>
        <p:nvSpPr>
          <p:cNvPr id="16" name="Google Shape;203;p44">
            <a:hlinkClick r:id="rId6" action="ppaction://hlinksldjump"/>
          </p:cNvPr>
          <p:cNvSpPr/>
          <p:nvPr/>
        </p:nvSpPr>
        <p:spPr>
          <a:xfrm>
            <a:off x="4706942"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3" name="Google Shape;203;p44"/>
          <p:cNvSpPr/>
          <p:nvPr/>
        </p:nvSpPr>
        <p:spPr>
          <a:xfrm>
            <a:off x="2255928" y="246579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 name="Google Shape;203;p44">
            <a:hlinkClick r:id="rId4" action="ppaction://hlinksldjump"/>
          </p:cNvPr>
          <p:cNvSpPr/>
          <p:nvPr/>
        </p:nvSpPr>
        <p:spPr>
          <a:xfrm>
            <a:off x="2255928"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 name="Google Shape;203;p44">
            <a:hlinkClick r:id="rId7" action="ppaction://hlinksldjump"/>
          </p:cNvPr>
          <p:cNvSpPr/>
          <p:nvPr/>
        </p:nvSpPr>
        <p:spPr>
          <a:xfrm>
            <a:off x="4706942" y="246579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1"/>
                                        </p:tgtEl>
                                        <p:attrNameLst>
                                          <p:attrName>style.visibility</p:attrName>
                                        </p:attrNameLst>
                                      </p:cBhvr>
                                      <p:to>
                                        <p:strVal val="visible"/>
                                      </p:to>
                                    </p:set>
                                    <p:animEffect transition="in" filter="fade">
                                      <p:cBhvr>
                                        <p:cTn id="7" dur="1000"/>
                                        <p:tgtEl>
                                          <p:spTgt spid="201"/>
                                        </p:tgtEl>
                                      </p:cBhvr>
                                    </p:animEffect>
                                  </p:childTnLst>
                                </p:cTn>
                              </p:par>
                            </p:childTnLst>
                          </p:cTn>
                        </p:par>
                        <p:par>
                          <p:cTn id="8" fill="hold">
                            <p:stCondLst>
                              <p:cond delay="1000"/>
                            </p:stCondLst>
                            <p:childTnLst>
                              <p:par>
                                <p:cTn id="9" presetID="23" presetClass="entr" presetSubtype="16" fill="hold" nodeType="afterEffect">
                                  <p:stCondLst>
                                    <p:cond delay="0"/>
                                  </p:stCondLst>
                                  <p:childTnLst>
                                    <p:set>
                                      <p:cBhvr>
                                        <p:cTn id="10" dur="1" fill="hold">
                                          <p:stCondLst>
                                            <p:cond delay="0"/>
                                          </p:stCondLst>
                                        </p:cTn>
                                        <p:tgtEl>
                                          <p:spTgt spid="203"/>
                                        </p:tgtEl>
                                        <p:attrNameLst>
                                          <p:attrName>style.visibility</p:attrName>
                                        </p:attrNameLst>
                                      </p:cBhvr>
                                      <p:to>
                                        <p:strVal val="visible"/>
                                      </p:to>
                                    </p:set>
                                    <p:anim calcmode="lin" valueType="num">
                                      <p:cBhvr additive="base">
                                        <p:cTn id="11" dur="1000"/>
                                        <p:tgtEl>
                                          <p:spTgt spid="203"/>
                                        </p:tgtEl>
                                        <p:attrNameLst>
                                          <p:attrName>ppt_w</p:attrName>
                                        </p:attrNameLst>
                                      </p:cBhvr>
                                      <p:tavLst>
                                        <p:tav tm="0">
                                          <p:val>
                                            <p:strVal val="0"/>
                                          </p:val>
                                        </p:tav>
                                        <p:tav tm="100000">
                                          <p:val>
                                            <p:strVal val="#ppt_w"/>
                                          </p:val>
                                        </p:tav>
                                      </p:tavLst>
                                    </p:anim>
                                    <p:anim calcmode="lin" valueType="num">
                                      <p:cBhvr additive="base">
                                        <p:cTn id="12" dur="1000"/>
                                        <p:tgtEl>
                                          <p:spTgt spid="203"/>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204"/>
                                        </p:tgtEl>
                                        <p:attrNameLst>
                                          <p:attrName>style.visibility</p:attrName>
                                        </p:attrNameLst>
                                      </p:cBhvr>
                                      <p:to>
                                        <p:strVal val="visible"/>
                                      </p:to>
                                    </p:set>
                                    <p:anim calcmode="lin" valueType="num">
                                      <p:cBhvr additive="base">
                                        <p:cTn id="15" dur="1000"/>
                                        <p:tgtEl>
                                          <p:spTgt spid="204"/>
                                        </p:tgtEl>
                                        <p:attrNameLst>
                                          <p:attrName>ppt_w</p:attrName>
                                        </p:attrNameLst>
                                      </p:cBhvr>
                                      <p:tavLst>
                                        <p:tav tm="0">
                                          <p:val>
                                            <p:strVal val="0"/>
                                          </p:val>
                                        </p:tav>
                                        <p:tav tm="100000">
                                          <p:val>
                                            <p:strVal val="#ppt_w"/>
                                          </p:val>
                                        </p:tav>
                                      </p:tavLst>
                                    </p:anim>
                                    <p:anim calcmode="lin" valueType="num">
                                      <p:cBhvr additive="base">
                                        <p:cTn id="16" dur="1000"/>
                                        <p:tgtEl>
                                          <p:spTgt spid="204"/>
                                        </p:tgtEl>
                                        <p:attrNameLst>
                                          <p:attrName>ppt_h</p:attrName>
                                        </p:attrNameLst>
                                      </p:cBhvr>
                                      <p:tavLst>
                                        <p:tav tm="0">
                                          <p:val>
                                            <p:strVal val="0"/>
                                          </p:val>
                                        </p:tav>
                                        <p:tav tm="100000">
                                          <p:val>
                                            <p:strVal val="#ppt_h"/>
                                          </p:val>
                                        </p:tav>
                                      </p:tavLst>
                                    </p:anim>
                                  </p:childTnLst>
                                </p:cTn>
                              </p:par>
                            </p:childTnLst>
                          </p:cTn>
                        </p:par>
                        <p:par>
                          <p:cTn id="17" fill="hold">
                            <p:stCondLst>
                              <p:cond delay="2000"/>
                            </p:stCondLst>
                            <p:childTnLst>
                              <p:par>
                                <p:cTn id="18" presetID="23" presetClass="entr" presetSubtype="16"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1000"/>
                                        <p:tgtEl>
                                          <p:spTgt spid="18"/>
                                        </p:tgtEl>
                                        <p:attrNameLst>
                                          <p:attrName>ppt_w</p:attrName>
                                        </p:attrNameLst>
                                      </p:cBhvr>
                                      <p:tavLst>
                                        <p:tav tm="0">
                                          <p:val>
                                            <p:strVal val="0"/>
                                          </p:val>
                                        </p:tav>
                                        <p:tav tm="100000">
                                          <p:val>
                                            <p:strVal val="#ppt_w"/>
                                          </p:val>
                                        </p:tav>
                                      </p:tavLst>
                                    </p:anim>
                                    <p:anim calcmode="lin" valueType="num">
                                      <p:cBhvr additive="base">
                                        <p:cTn id="21" dur="1000"/>
                                        <p:tgtEl>
                                          <p:spTgt spid="18"/>
                                        </p:tgtEl>
                                        <p:attrNameLst>
                                          <p:attrName>ppt_h</p:attrName>
                                        </p:attrNameLst>
                                      </p:cBhvr>
                                      <p:tavLst>
                                        <p:tav tm="0">
                                          <p:val>
                                            <p:strVal val="0"/>
                                          </p:val>
                                        </p:tav>
                                        <p:tav tm="100000">
                                          <p:val>
                                            <p:strVal val="#ppt_h"/>
                                          </p:val>
                                        </p:tav>
                                      </p:tavLst>
                                    </p:anim>
                                  </p:childTnLst>
                                </p:cTn>
                              </p:par>
                              <p:par>
                                <p:cTn id="22" presetID="23" presetClass="entr" presetSubtype="16" fill="hold"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1000"/>
                                        <p:tgtEl>
                                          <p:spTgt spid="19"/>
                                        </p:tgtEl>
                                        <p:attrNameLst>
                                          <p:attrName>ppt_w</p:attrName>
                                        </p:attrNameLst>
                                      </p:cBhvr>
                                      <p:tavLst>
                                        <p:tav tm="0">
                                          <p:val>
                                            <p:strVal val="0"/>
                                          </p:val>
                                        </p:tav>
                                        <p:tav tm="100000">
                                          <p:val>
                                            <p:strVal val="#ppt_w"/>
                                          </p:val>
                                        </p:tav>
                                      </p:tavLst>
                                    </p:anim>
                                    <p:anim calcmode="lin" valueType="num">
                                      <p:cBhvr additive="base">
                                        <p:cTn id="25" dur="1000"/>
                                        <p:tgtEl>
                                          <p:spTgt spid="19"/>
                                        </p:tgtEl>
                                        <p:attrNameLst>
                                          <p:attrName>ppt_h</p:attrName>
                                        </p:attrNameLst>
                                      </p:cBhvr>
                                      <p:tavLst>
                                        <p:tav tm="0">
                                          <p:val>
                                            <p:strVal val="0"/>
                                          </p:val>
                                        </p:tav>
                                        <p:tav tm="100000">
                                          <p:val>
                                            <p:strVal val="#ppt_h"/>
                                          </p:val>
                                        </p:tav>
                                      </p:tavLst>
                                    </p:anim>
                                  </p:childTnLst>
                                </p:cTn>
                              </p:par>
                            </p:childTnLst>
                          </p:cTn>
                        </p:par>
                        <p:par>
                          <p:cTn id="26" fill="hold">
                            <p:stCondLst>
                              <p:cond delay="3000"/>
                            </p:stCondLst>
                            <p:childTnLst>
                              <p:par>
                                <p:cTn id="27" presetID="23" presetClass="entr" presetSubtype="16"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1000"/>
                                        <p:tgtEl>
                                          <p:spTgt spid="10"/>
                                        </p:tgtEl>
                                        <p:attrNameLst>
                                          <p:attrName>ppt_w</p:attrName>
                                        </p:attrNameLst>
                                      </p:cBhvr>
                                      <p:tavLst>
                                        <p:tav tm="0">
                                          <p:val>
                                            <p:strVal val="0"/>
                                          </p:val>
                                        </p:tav>
                                        <p:tav tm="100000">
                                          <p:val>
                                            <p:strVal val="#ppt_w"/>
                                          </p:val>
                                        </p:tav>
                                      </p:tavLst>
                                    </p:anim>
                                    <p:anim calcmode="lin" valueType="num">
                                      <p:cBhvr additive="base">
                                        <p:cTn id="30" dur="1000"/>
                                        <p:tgtEl>
                                          <p:spTgt spid="10"/>
                                        </p:tgtEl>
                                        <p:attrNameLst>
                                          <p:attrName>ppt_h</p:attrName>
                                        </p:attrNameLst>
                                      </p:cBhvr>
                                      <p:tavLst>
                                        <p:tav tm="0">
                                          <p:val>
                                            <p:strVal val="0"/>
                                          </p:val>
                                        </p:tav>
                                        <p:tav tm="100000">
                                          <p:val>
                                            <p:strVal val="#ppt_h"/>
                                          </p:val>
                                        </p:tav>
                                      </p:tavLst>
                                    </p:anim>
                                  </p:childTnLst>
                                </p:cTn>
                              </p:par>
                              <p:par>
                                <p:cTn id="31" presetID="23" presetClass="entr" presetSubtype="16"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1000"/>
                                        <p:tgtEl>
                                          <p:spTgt spid="11"/>
                                        </p:tgtEl>
                                        <p:attrNameLst>
                                          <p:attrName>ppt_w</p:attrName>
                                        </p:attrNameLst>
                                      </p:cBhvr>
                                      <p:tavLst>
                                        <p:tav tm="0">
                                          <p:val>
                                            <p:strVal val="0"/>
                                          </p:val>
                                        </p:tav>
                                        <p:tav tm="100000">
                                          <p:val>
                                            <p:strVal val="#ppt_w"/>
                                          </p:val>
                                        </p:tav>
                                      </p:tavLst>
                                    </p:anim>
                                    <p:anim calcmode="lin" valueType="num">
                                      <p:cBhvr additive="base">
                                        <p:cTn id="34" dur="1000"/>
                                        <p:tgtEl>
                                          <p:spTgt spid="11"/>
                                        </p:tgtEl>
                                        <p:attrNameLst>
                                          <p:attrName>ppt_h</p:attrName>
                                        </p:attrNameLst>
                                      </p:cBhvr>
                                      <p:tavLst>
                                        <p:tav tm="0">
                                          <p:val>
                                            <p:strVal val="0"/>
                                          </p:val>
                                        </p:tav>
                                        <p:tav tm="100000">
                                          <p:val>
                                            <p:strVal val="#ppt_h"/>
                                          </p:val>
                                        </p:tav>
                                      </p:tavLst>
                                    </p:anim>
                                  </p:childTnLst>
                                </p:cTn>
                              </p:par>
                            </p:childTnLst>
                          </p:cTn>
                        </p:par>
                        <p:par>
                          <p:cTn id="35" fill="hold">
                            <p:stCondLst>
                              <p:cond delay="4000"/>
                            </p:stCondLst>
                            <p:childTnLst>
                              <p:par>
                                <p:cTn id="36" presetID="23" presetClass="entr" presetSubtype="16" fill="hold" nodeType="after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1000"/>
                                        <p:tgtEl>
                                          <p:spTgt spid="16"/>
                                        </p:tgtEl>
                                        <p:attrNameLst>
                                          <p:attrName>ppt_w</p:attrName>
                                        </p:attrNameLst>
                                      </p:cBhvr>
                                      <p:tavLst>
                                        <p:tav tm="0">
                                          <p:val>
                                            <p:strVal val="0"/>
                                          </p:val>
                                        </p:tav>
                                        <p:tav tm="100000">
                                          <p:val>
                                            <p:strVal val="#ppt_w"/>
                                          </p:val>
                                        </p:tav>
                                      </p:tavLst>
                                    </p:anim>
                                    <p:anim calcmode="lin" valueType="num">
                                      <p:cBhvr additive="base">
                                        <p:cTn id="39" dur="1000"/>
                                        <p:tgtEl>
                                          <p:spTgt spid="16"/>
                                        </p:tgtEl>
                                        <p:attrNameLst>
                                          <p:attrName>ppt_h</p:attrName>
                                        </p:attrNameLst>
                                      </p:cBhvr>
                                      <p:tavLst>
                                        <p:tav tm="0">
                                          <p:val>
                                            <p:strVal val="0"/>
                                          </p:val>
                                        </p:tav>
                                        <p:tav tm="100000">
                                          <p:val>
                                            <p:strVal val="#ppt_h"/>
                                          </p:val>
                                        </p:tav>
                                      </p:tavLst>
                                    </p:anim>
                                  </p:childTnLst>
                                </p:cTn>
                              </p:par>
                              <p:par>
                                <p:cTn id="40" presetID="23" presetClass="entr" presetSubtype="16" fill="hold" nodeType="with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additive="base">
                                        <p:cTn id="42" dur="1000"/>
                                        <p:tgtEl>
                                          <p:spTgt spid="15"/>
                                        </p:tgtEl>
                                        <p:attrNameLst>
                                          <p:attrName>ppt_w</p:attrName>
                                        </p:attrNameLst>
                                      </p:cBhvr>
                                      <p:tavLst>
                                        <p:tav tm="0">
                                          <p:val>
                                            <p:strVal val="0"/>
                                          </p:val>
                                        </p:tav>
                                        <p:tav tm="100000">
                                          <p:val>
                                            <p:strVal val="#ppt_w"/>
                                          </p:val>
                                        </p:tav>
                                      </p:tavLst>
                                    </p:anim>
                                    <p:anim calcmode="lin" valueType="num">
                                      <p:cBhvr additive="base">
                                        <p:cTn id="43" dur="1000"/>
                                        <p:tgtEl>
                                          <p:spTgt spid="15"/>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
        <p:cNvGrpSpPr/>
        <p:nvPr/>
      </p:nvGrpSpPr>
      <p:grpSpPr>
        <a:xfrm>
          <a:off x="0" y="0"/>
          <a:ext cx="0" cy="0"/>
          <a:chOff x="0" y="0"/>
          <a:chExt cx="0" cy="0"/>
        </a:xfrm>
      </p:grpSpPr>
      <p:sp>
        <p:nvSpPr>
          <p:cNvPr id="213" name="Google Shape;213;p45"/>
          <p:cNvSpPr txBox="1">
            <a:spLocks noGrp="1"/>
          </p:cNvSpPr>
          <p:nvPr>
            <p:ph type="ctrTitle"/>
          </p:nvPr>
        </p:nvSpPr>
        <p:spPr>
          <a:xfrm>
            <a:off x="1407558" y="1941815"/>
            <a:ext cx="6369978" cy="1459442"/>
          </a:xfrm>
          <a:prstGeom prst="rect">
            <a:avLst/>
          </a:prstGeom>
        </p:spPr>
        <p:txBody>
          <a:bodyPr spcFirstLastPara="1" wrap="square" lIns="91425" tIns="91425" rIns="91425" bIns="91425" anchor="b" anchorCtr="0">
            <a:noAutofit/>
          </a:bodyPr>
          <a:lstStyle/>
          <a:p>
            <a:pPr lvl="0"/>
            <a:r>
              <a:rPr lang="sv-SE" dirty="0"/>
              <a:t>Nama proyek ini adalah “</a:t>
            </a:r>
            <a:r>
              <a:rPr lang="sv-SE" i="1" dirty="0"/>
              <a:t>Easy Shopping in Minimarket</a:t>
            </a:r>
            <a:r>
              <a:rPr lang="sv-SE" dirty="0"/>
              <a:t>”. Makna dari nama projek ini adalah kemudahan dalam berbelanja di minimarket.</a:t>
            </a:r>
            <a:endParaRPr dirty="0">
              <a:solidFill>
                <a:schemeClr val="lt1"/>
              </a:solidFill>
            </a:endParaRPr>
          </a:p>
        </p:txBody>
      </p:sp>
      <p:grpSp>
        <p:nvGrpSpPr>
          <p:cNvPr id="219" name="Google Shape;219;p45"/>
          <p:cNvGrpSpPr/>
          <p:nvPr/>
        </p:nvGrpSpPr>
        <p:grpSpPr>
          <a:xfrm>
            <a:off x="8476825" y="183200"/>
            <a:ext cx="432300" cy="372900"/>
            <a:chOff x="8476825" y="183200"/>
            <a:chExt cx="432300" cy="372900"/>
          </a:xfrm>
        </p:grpSpPr>
        <p:sp>
          <p:nvSpPr>
            <p:cNvPr id="220" name="Google Shape;220;p45">
              <a:hlinkClick r:id="rId4"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1" name="Google Shape;221;p45">
              <a:hlinkClick r:id="rId4"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45">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3" name="Google Shape;223;p45">
            <a:hlinkClick r:id="rId5" action="ppaction://hlinksldjump"/>
          </p:cNvPr>
          <p:cNvSpPr txBox="1">
            <a:spLocks noGrp="1"/>
          </p:cNvSpPr>
          <p:nvPr>
            <p:ph type="subTitle" idx="1"/>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chemeClr val="lt1"/>
                </a:solidFill>
              </a:rPr>
              <a:t>Back</a:t>
            </a:r>
            <a:endParaRPr sz="1600" dirty="0">
              <a:solidFill>
                <a:schemeClr val="lt1"/>
              </a:solidFill>
            </a:endParaRPr>
          </a:p>
        </p:txBody>
      </p:sp>
      <p:sp>
        <p:nvSpPr>
          <p:cNvPr id="4" name="Rectangle 3"/>
          <p:cNvSpPr/>
          <p:nvPr/>
        </p:nvSpPr>
        <p:spPr>
          <a:xfrm>
            <a:off x="231248" y="476950"/>
            <a:ext cx="1809900" cy="441900"/>
          </a:xfrm>
          <a:prstGeom prst="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216;p45">
            <a:hlinkClick r:id="rId6" action="ppaction://hlinksldjump"/>
          </p:cNvPr>
          <p:cNvSpPr txBox="1">
            <a:spLocks/>
          </p:cNvSpPr>
          <p:nvPr/>
        </p:nvSpPr>
        <p:spPr>
          <a:xfrm>
            <a:off x="465848" y="476950"/>
            <a:ext cx="1381795" cy="44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Nama Projek</a:t>
            </a:r>
            <a:endParaRPr lang="en-US" dirty="0"/>
          </a:p>
        </p:txBody>
      </p:sp>
      <p:sp>
        <p:nvSpPr>
          <p:cNvPr id="6" name="Rectangle 5">
            <a:hlinkClick r:id="rId7" action="ppaction://hlinksldjump"/>
          </p:cNvPr>
          <p:cNvSpPr/>
          <p:nvPr/>
        </p:nvSpPr>
        <p:spPr>
          <a:xfrm>
            <a:off x="2170023" y="476950"/>
            <a:ext cx="2145492" cy="441900"/>
          </a:xfrm>
          <a:prstGeom prst="rect">
            <a:avLst/>
          </a:prstGeom>
          <a:solidFill>
            <a:srgbClr val="886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Google Shape;216;p45">
            <a:hlinkClick r:id="rId6" action="ppaction://hlinksldjump"/>
          </p:cNvPr>
          <p:cNvSpPr txBox="1">
            <a:spLocks/>
          </p:cNvSpPr>
          <p:nvPr/>
        </p:nvSpPr>
        <p:spPr>
          <a:xfrm>
            <a:off x="2416602" y="485094"/>
            <a:ext cx="1631785" cy="4226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Spesifikasi Projek</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dir="r"/>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
        <p:cNvGrpSpPr/>
        <p:nvPr/>
      </p:nvGrpSpPr>
      <p:grpSpPr>
        <a:xfrm>
          <a:off x="0" y="0"/>
          <a:ext cx="0" cy="0"/>
          <a:chOff x="0" y="0"/>
          <a:chExt cx="0" cy="0"/>
        </a:xfrm>
      </p:grpSpPr>
      <p:grpSp>
        <p:nvGrpSpPr>
          <p:cNvPr id="219" name="Google Shape;219;p45"/>
          <p:cNvGrpSpPr/>
          <p:nvPr/>
        </p:nvGrpSpPr>
        <p:grpSpPr>
          <a:xfrm>
            <a:off x="8476825" y="183200"/>
            <a:ext cx="432300" cy="372900"/>
            <a:chOff x="8476825" y="183200"/>
            <a:chExt cx="432300" cy="372900"/>
          </a:xfrm>
        </p:grpSpPr>
        <p:sp>
          <p:nvSpPr>
            <p:cNvPr id="220" name="Google Shape;220;p45">
              <a:hlinkClick r:id="rId4"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1" name="Google Shape;221;p45">
              <a:hlinkClick r:id="rId4"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 name="Google Shape;223;p45">
            <a:hlinkClick r:id="rId5" action="ppaction://hlinksldjump"/>
          </p:cNvPr>
          <p:cNvSpPr txBox="1">
            <a:spLocks noGrp="1"/>
          </p:cNvSpPr>
          <p:nvPr>
            <p:ph type="subTitle" idx="1"/>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chemeClr val="lt1"/>
                </a:solidFill>
              </a:rPr>
              <a:t>Back</a:t>
            </a:r>
            <a:endParaRPr sz="1600" dirty="0">
              <a:solidFill>
                <a:schemeClr val="lt1"/>
              </a:solidFill>
            </a:endParaRPr>
          </a:p>
        </p:txBody>
      </p:sp>
      <p:sp>
        <p:nvSpPr>
          <p:cNvPr id="222" name="Google Shape;222;p45">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 name="Rectangle 3">
            <a:hlinkClick r:id="rId6" action="ppaction://hlinksldjump"/>
          </p:cNvPr>
          <p:cNvSpPr/>
          <p:nvPr/>
        </p:nvSpPr>
        <p:spPr>
          <a:xfrm>
            <a:off x="231248" y="476950"/>
            <a:ext cx="1809900" cy="441900"/>
          </a:xfrm>
          <a:prstGeom prst="rect">
            <a:avLst/>
          </a:prstGeom>
          <a:solidFill>
            <a:srgbClr val="886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216;p45">
            <a:hlinkClick r:id="rId6" action="ppaction://hlinksldjump"/>
          </p:cNvPr>
          <p:cNvSpPr txBox="1">
            <a:spLocks/>
          </p:cNvSpPr>
          <p:nvPr/>
        </p:nvSpPr>
        <p:spPr>
          <a:xfrm>
            <a:off x="465848" y="476950"/>
            <a:ext cx="1381795" cy="44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Nama Projek</a:t>
            </a:r>
            <a:endParaRPr lang="en-US" dirty="0"/>
          </a:p>
        </p:txBody>
      </p:sp>
      <p:sp>
        <p:nvSpPr>
          <p:cNvPr id="2" name="Rounded Rectangle 1"/>
          <p:cNvSpPr/>
          <p:nvPr/>
        </p:nvSpPr>
        <p:spPr>
          <a:xfrm>
            <a:off x="955464" y="1577947"/>
            <a:ext cx="3270614" cy="1570291"/>
          </a:xfrm>
          <a:prstGeom prst="round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smtClean="0">
                <a:latin typeface="Bungee" panose="020B0604020202020204" charset="0"/>
              </a:rPr>
              <a:t>Menggunakan </a:t>
            </a:r>
            <a:r>
              <a:rPr lang="en-US" sz="1800" dirty="0">
                <a:latin typeface="Bungee" panose="020B0604020202020204" charset="0"/>
              </a:rPr>
              <a:t>bahasa pemrograman</a:t>
            </a:r>
            <a:r>
              <a:rPr lang="id-ID" sz="1800" dirty="0">
                <a:latin typeface="Bungee" panose="020B0604020202020204" charset="0"/>
              </a:rPr>
              <a:t> </a:t>
            </a:r>
            <a:r>
              <a:rPr lang="en-US" sz="1800" dirty="0">
                <a:latin typeface="Bungee" panose="020B0604020202020204" charset="0"/>
              </a:rPr>
              <a:t>JAVA.</a:t>
            </a:r>
          </a:p>
        </p:txBody>
      </p:sp>
      <p:sp>
        <p:nvSpPr>
          <p:cNvPr id="14" name="Rounded Rectangle 13"/>
          <p:cNvSpPr/>
          <p:nvPr/>
        </p:nvSpPr>
        <p:spPr>
          <a:xfrm>
            <a:off x="4484671" y="2363093"/>
            <a:ext cx="3270614" cy="1570291"/>
          </a:xfrm>
          <a:prstGeom prst="round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latin typeface="Bungee" panose="020B0604020202020204" charset="0"/>
              </a:rPr>
              <a:t>Menggunakan </a:t>
            </a:r>
            <a:r>
              <a:rPr lang="en-US" sz="1600" i="1" dirty="0">
                <a:latin typeface="Bungee" panose="020B0604020202020204" charset="0"/>
              </a:rPr>
              <a:t>Graphical User</a:t>
            </a:r>
            <a:r>
              <a:rPr lang="id-ID" sz="1600" i="1" dirty="0">
                <a:latin typeface="Bungee" panose="020B0604020202020204" charset="0"/>
              </a:rPr>
              <a:t/>
            </a:r>
            <a:br>
              <a:rPr lang="id-ID" sz="1600" i="1" dirty="0">
                <a:latin typeface="Bungee" panose="020B0604020202020204" charset="0"/>
              </a:rPr>
            </a:br>
            <a:r>
              <a:rPr lang="id-ID" sz="1600" i="1" dirty="0">
                <a:latin typeface="Bungee" panose="020B0604020202020204" charset="0"/>
              </a:rPr>
              <a:t>  </a:t>
            </a:r>
            <a:r>
              <a:rPr lang="en-US" sz="1600" i="1" dirty="0">
                <a:latin typeface="Bungee" panose="020B0604020202020204" charset="0"/>
              </a:rPr>
              <a:t>Interface</a:t>
            </a:r>
            <a:r>
              <a:rPr lang="en-US" sz="1600" dirty="0">
                <a:latin typeface="Bungee" panose="020B0604020202020204" charset="0"/>
              </a:rPr>
              <a:t>(GUI) dengan JAVA Swing.</a:t>
            </a:r>
          </a:p>
        </p:txBody>
      </p:sp>
      <p:sp>
        <p:nvSpPr>
          <p:cNvPr id="15" name="Rectangle 14">
            <a:hlinkClick r:id="rId7" action="ppaction://hlinksldjump"/>
          </p:cNvPr>
          <p:cNvSpPr/>
          <p:nvPr/>
        </p:nvSpPr>
        <p:spPr>
          <a:xfrm>
            <a:off x="2170023" y="476950"/>
            <a:ext cx="2145492" cy="441900"/>
          </a:xfrm>
          <a:prstGeom prst="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216;p45">
            <a:hlinkClick r:id="rId6" action="ppaction://hlinksldjump"/>
          </p:cNvPr>
          <p:cNvSpPr txBox="1">
            <a:spLocks/>
          </p:cNvSpPr>
          <p:nvPr/>
        </p:nvSpPr>
        <p:spPr>
          <a:xfrm>
            <a:off x="2416602" y="485094"/>
            <a:ext cx="1631785" cy="422625"/>
          </a:xfrm>
          <a:prstGeom prst="rect">
            <a:avLst/>
          </a:prstGeom>
          <a:solidFill>
            <a:srgbClr val="9E8385"/>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Spesifikasi Projek</a:t>
            </a:r>
            <a:endParaRPr lang="en-US" dirty="0"/>
          </a:p>
        </p:txBody>
      </p:sp>
    </p:spTree>
    <p:extLst>
      <p:ext uri="{BB962C8B-B14F-4D97-AF65-F5344CB8AC3E}">
        <p14:creationId xmlns:p14="http://schemas.microsoft.com/office/powerpoint/2010/main" val="287771360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Interactive Tech by Slidesgo">
  <a:themeElements>
    <a:clrScheme name="Simple Light">
      <a:dk1>
        <a:srgbClr val="5B0F00"/>
      </a:dk1>
      <a:lt1>
        <a:srgbClr val="FFFFFF"/>
      </a:lt1>
      <a:dk2>
        <a:srgbClr val="EA9999"/>
      </a:dk2>
      <a:lt2>
        <a:srgbClr val="E06666"/>
      </a:lt2>
      <a:accent1>
        <a:srgbClr val="EA9999"/>
      </a:accent1>
      <a:accent2>
        <a:srgbClr val="5B0F00"/>
      </a:accent2>
      <a:accent3>
        <a:srgbClr val="CC0000"/>
      </a:accent3>
      <a:accent4>
        <a:srgbClr val="F4CCCC"/>
      </a:accent4>
      <a:accent5>
        <a:srgbClr val="CC4125"/>
      </a:accent5>
      <a:accent6>
        <a:srgbClr val="A61C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844</TotalTime>
  <Words>473</Words>
  <Application>Microsoft Office PowerPoint</Application>
  <PresentationFormat>On-screen Show (16:9)</PresentationFormat>
  <Paragraphs>132</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Bungee</vt:lpstr>
      <vt:lpstr>Advent Pro</vt:lpstr>
      <vt:lpstr>Advent Pro Medium</vt:lpstr>
      <vt:lpstr>Interactive Tech by Slidesgo</vt:lpstr>
      <vt:lpstr>Sistem minimarket</vt:lpstr>
      <vt:lpstr>Mochammad Fiqri A ( 2019230084 ) Albantani Meiditya Hasan ( 2019230131 ) Sebastian Bagus Kurniawan ( 2019230142 ) Muhamad Nizar Sani ( 2019230149 )</vt:lpstr>
      <vt:lpstr>pendahuluan</vt:lpstr>
      <vt:lpstr>Latar belakang</vt:lpstr>
      <vt:lpstr>Rumusan masalah</vt:lpstr>
      <vt:lpstr>TUJUAN</vt:lpstr>
      <vt:lpstr>PEMBAHASAN</vt:lpstr>
      <vt:lpstr>Nama proyek ini adalah “Easy Shopping in Minimarket”. Makna dari nama projek ini adalah kemudahan dalam berbelanja di minimarket.</vt:lpstr>
      <vt:lpstr>PowerPoint Presentation</vt:lpstr>
      <vt:lpstr>PowerPoint Presentation</vt:lpstr>
      <vt:lpstr>PowerPoint Presentation</vt:lpstr>
      <vt:lpstr>Diagram</vt:lpstr>
      <vt:lpstr>Diagram</vt:lpstr>
      <vt:lpstr>Diagram</vt:lpstr>
      <vt:lpstr>Diagram</vt:lpstr>
      <vt:lpstr>Diagram</vt:lpstr>
      <vt:lpstr>Diagram</vt:lpstr>
      <vt:lpstr>Diagram</vt:lpstr>
      <vt:lpstr>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 minimarket</dc:title>
  <cp:lastModifiedBy>Mochammad Fiqri</cp:lastModifiedBy>
  <cp:revision>34</cp:revision>
  <dcterms:modified xsi:type="dcterms:W3CDTF">2022-01-12T04:19:12Z</dcterms:modified>
</cp:coreProperties>
</file>